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6"/>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14" r:id="rId31"/>
    <p:sldId id="316" r:id="rId32"/>
    <p:sldId id="267" r:id="rId33"/>
    <p:sldId id="269" r:id="rId34"/>
    <p:sldId id="271" r:id="rId35"/>
    <p:sldId id="299" r:id="rId36"/>
    <p:sldId id="294" r:id="rId37"/>
    <p:sldId id="257" r:id="rId38"/>
    <p:sldId id="295" r:id="rId39"/>
    <p:sldId id="272" r:id="rId40"/>
    <p:sldId id="273" r:id="rId41"/>
    <p:sldId id="296" r:id="rId42"/>
    <p:sldId id="297" r:id="rId43"/>
    <p:sldId id="276" r:id="rId44"/>
    <p:sldId id="305" r:id="rId45"/>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6" orient="horz" pos="3888"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2A61"/>
    <a:srgbClr val="90C740"/>
    <a:srgbClr val="4277BB"/>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15"/>
    <p:restoredTop sz="94746"/>
  </p:normalViewPr>
  <p:slideViewPr>
    <p:cSldViewPr snapToGrid="0">
      <p:cViewPr>
        <p:scale>
          <a:sx n="173" d="100"/>
          <a:sy n="173" d="100"/>
        </p:scale>
        <p:origin x="904" y="-48"/>
      </p:cViewPr>
      <p:guideLst>
        <p:guide orient="horz" pos="2112"/>
        <p:guide pos="4560"/>
        <p:guide pos="360"/>
        <p:guide pos="2568"/>
        <p:guide orient="horz" pos="4872"/>
        <p:guide orient="horz" pos="3888"/>
        <p:guide orient="horz" pos="4896"/>
        <p:guide orient="horz" pos="3048"/>
        <p:guide orient="horz"/>
        <p:guide orient="horz" pos="129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1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69.emf"/><Relationship Id="rId3" Type="http://schemas.openxmlformats.org/officeDocument/2006/relationships/image" Target="../media/image60.emf"/><Relationship Id="rId7" Type="http://schemas.openxmlformats.org/officeDocument/2006/relationships/image" Target="../media/image64.emf"/><Relationship Id="rId12" Type="http://schemas.openxmlformats.org/officeDocument/2006/relationships/image" Target="../media/image68.emf"/><Relationship Id="rId2" Type="http://schemas.openxmlformats.org/officeDocument/2006/relationships/image" Target="../media/image59.png"/><Relationship Id="rId1" Type="http://schemas.openxmlformats.org/officeDocument/2006/relationships/slideLayout" Target="../slideLayouts/slideLayout14.xml"/><Relationship Id="rId6" Type="http://schemas.openxmlformats.org/officeDocument/2006/relationships/image" Target="../media/image63.emf"/><Relationship Id="rId11" Type="http://schemas.openxmlformats.org/officeDocument/2006/relationships/image" Target="../media/image67.emf"/><Relationship Id="rId5" Type="http://schemas.openxmlformats.org/officeDocument/2006/relationships/image" Target="../media/image62.emf"/><Relationship Id="rId10" Type="http://schemas.openxmlformats.org/officeDocument/2006/relationships/image" Target="../media/image66.emf"/><Relationship Id="rId4" Type="http://schemas.openxmlformats.org/officeDocument/2006/relationships/image" Target="../media/image61.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slideLayout" Target="../slideLayouts/slideLayout14.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1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78.png"/><Relationship Id="rId10" Type="http://schemas.openxmlformats.org/officeDocument/2006/relationships/image" Target="../media/image11.png"/><Relationship Id="rId4" Type="http://schemas.openxmlformats.org/officeDocument/2006/relationships/image" Target="../media/image77.png"/><Relationship Id="rId9" Type="http://schemas.openxmlformats.org/officeDocument/2006/relationships/image" Target="../media/image82.png"/></Relationships>
</file>

<file path=ppt/slides/_rels/slide14.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4.emf"/><Relationship Id="rId7" Type="http://schemas.openxmlformats.org/officeDocument/2006/relationships/image" Target="../media/image86.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5.emf"/><Relationship Id="rId5" Type="http://schemas.openxmlformats.org/officeDocument/2006/relationships/image" Target="../media/image11.png"/><Relationship Id="rId4" Type="http://schemas.openxmlformats.org/officeDocument/2006/relationships/image" Target="../media/image78.png"/><Relationship Id="rId9" Type="http://schemas.openxmlformats.org/officeDocument/2006/relationships/image" Target="../media/image88.emf"/></Relationships>
</file>

<file path=ppt/slides/_rels/slide1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emf"/><Relationship Id="rId3" Type="http://schemas.openxmlformats.org/officeDocument/2006/relationships/image" Target="../media/image50.png"/><Relationship Id="rId7" Type="http://schemas.openxmlformats.org/officeDocument/2006/relationships/image" Target="../media/image92.png"/><Relationship Id="rId12" Type="http://schemas.openxmlformats.org/officeDocument/2006/relationships/image" Target="../media/image97.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1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14.xml"/><Relationship Id="rId6" Type="http://schemas.openxmlformats.org/officeDocument/2006/relationships/image" Target="../media/image103.emf"/><Relationship Id="rId5" Type="http://schemas.openxmlformats.org/officeDocument/2006/relationships/image" Target="../media/image102.emf"/><Relationship Id="rId4" Type="http://schemas.openxmlformats.org/officeDocument/2006/relationships/image" Target="../media/image101.emf"/></Relationships>
</file>

<file path=ppt/slides/_rels/slide1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emf"/><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emf"/><Relationship Id="rId2" Type="http://schemas.openxmlformats.org/officeDocument/2006/relationships/image" Target="../media/image104.png"/><Relationship Id="rId1" Type="http://schemas.openxmlformats.org/officeDocument/2006/relationships/slideLayout" Target="../slideLayouts/slideLayout14.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image" Target="../media/image118.png"/><Relationship Id="rId7" Type="http://schemas.openxmlformats.org/officeDocument/2006/relationships/image" Target="../media/image122.emf"/><Relationship Id="rId2" Type="http://schemas.openxmlformats.org/officeDocument/2006/relationships/image" Target="../media/image117.png"/><Relationship Id="rId1" Type="http://schemas.openxmlformats.org/officeDocument/2006/relationships/slideLayout" Target="../slideLayouts/slideLayout14.xml"/><Relationship Id="rId6" Type="http://schemas.openxmlformats.org/officeDocument/2006/relationships/image" Target="../media/image121.emf"/><Relationship Id="rId5" Type="http://schemas.openxmlformats.org/officeDocument/2006/relationships/image" Target="../media/image120.emf"/><Relationship Id="rId10" Type="http://schemas.openxmlformats.org/officeDocument/2006/relationships/image" Target="../media/image125.emf"/><Relationship Id="rId4" Type="http://schemas.openxmlformats.org/officeDocument/2006/relationships/image" Target="../media/image119.png"/><Relationship Id="rId9" Type="http://schemas.openxmlformats.org/officeDocument/2006/relationships/image" Target="../media/image12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4.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81.png"/><Relationship Id="rId1" Type="http://schemas.openxmlformats.org/officeDocument/2006/relationships/slideLayout" Target="../slideLayouts/slideLayout14.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png"/></Relationships>
</file>

<file path=ppt/slides/_rels/slide2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emf"/><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emf"/><Relationship Id="rId5" Type="http://schemas.openxmlformats.org/officeDocument/2006/relationships/image" Target="../media/image150.png"/><Relationship Id="rId10" Type="http://schemas.openxmlformats.org/officeDocument/2006/relationships/image" Target="../media/image155.emf"/><Relationship Id="rId4" Type="http://schemas.openxmlformats.org/officeDocument/2006/relationships/image" Target="../media/image149.png"/><Relationship Id="rId9" Type="http://schemas.openxmlformats.org/officeDocument/2006/relationships/image" Target="../media/image154.emf"/></Relationships>
</file>

<file path=ppt/slides/_rels/slide24.xml.rels><?xml version="1.0" encoding="UTF-8" standalone="yes"?>
<Relationships xmlns="http://schemas.openxmlformats.org/package/2006/relationships"><Relationship Id="rId8" Type="http://schemas.openxmlformats.org/officeDocument/2006/relationships/image" Target="../media/image163.emf"/><Relationship Id="rId13" Type="http://schemas.openxmlformats.org/officeDocument/2006/relationships/image" Target="../media/image168.emf"/><Relationship Id="rId3" Type="http://schemas.openxmlformats.org/officeDocument/2006/relationships/image" Target="../media/image148.png"/><Relationship Id="rId7" Type="http://schemas.openxmlformats.org/officeDocument/2006/relationships/image" Target="../media/image162.emf"/><Relationship Id="rId12" Type="http://schemas.openxmlformats.org/officeDocument/2006/relationships/image" Target="../media/image167.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61.emf"/><Relationship Id="rId11" Type="http://schemas.openxmlformats.org/officeDocument/2006/relationships/image" Target="../media/image166.emf"/><Relationship Id="rId5" Type="http://schemas.openxmlformats.org/officeDocument/2006/relationships/image" Target="../media/image160.emf"/><Relationship Id="rId15" Type="http://schemas.openxmlformats.org/officeDocument/2006/relationships/image" Target="../media/image170.emf"/><Relationship Id="rId10" Type="http://schemas.openxmlformats.org/officeDocument/2006/relationships/image" Target="../media/image165.emf"/><Relationship Id="rId4" Type="http://schemas.openxmlformats.org/officeDocument/2006/relationships/image" Target="../media/image159.emf"/><Relationship Id="rId9" Type="http://schemas.openxmlformats.org/officeDocument/2006/relationships/image" Target="../media/image164.emf"/><Relationship Id="rId14" Type="http://schemas.openxmlformats.org/officeDocument/2006/relationships/image" Target="../media/image169.emf"/></Relationships>
</file>

<file path=ppt/slides/_rels/slide25.xml.rels><?xml version="1.0" encoding="UTF-8" standalone="yes"?>
<Relationships xmlns="http://schemas.openxmlformats.org/package/2006/relationships"><Relationship Id="rId8" Type="http://schemas.openxmlformats.org/officeDocument/2006/relationships/image" Target="../media/image175.emf"/><Relationship Id="rId13" Type="http://schemas.openxmlformats.org/officeDocument/2006/relationships/image" Target="../media/image180.emf"/><Relationship Id="rId3" Type="http://schemas.openxmlformats.org/officeDocument/2006/relationships/image" Target="../media/image148.png"/><Relationship Id="rId7" Type="http://schemas.openxmlformats.org/officeDocument/2006/relationships/image" Target="../media/image174.emf"/><Relationship Id="rId12" Type="http://schemas.openxmlformats.org/officeDocument/2006/relationships/image" Target="../media/image179.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73.emf"/><Relationship Id="rId11" Type="http://schemas.openxmlformats.org/officeDocument/2006/relationships/image" Target="../media/image178.emf"/><Relationship Id="rId5" Type="http://schemas.openxmlformats.org/officeDocument/2006/relationships/image" Target="../media/image172.emf"/><Relationship Id="rId15" Type="http://schemas.openxmlformats.org/officeDocument/2006/relationships/image" Target="../media/image182.emf"/><Relationship Id="rId10" Type="http://schemas.openxmlformats.org/officeDocument/2006/relationships/image" Target="../media/image177.emf"/><Relationship Id="rId4" Type="http://schemas.openxmlformats.org/officeDocument/2006/relationships/image" Target="../media/image171.emf"/><Relationship Id="rId9" Type="http://schemas.openxmlformats.org/officeDocument/2006/relationships/image" Target="../media/image176.emf"/><Relationship Id="rId14" Type="http://schemas.openxmlformats.org/officeDocument/2006/relationships/image" Target="../media/image181.emf"/></Relationships>
</file>

<file path=ppt/slides/_rels/slide26.xml.rels><?xml version="1.0" encoding="UTF-8" standalone="yes"?>
<Relationships xmlns="http://schemas.openxmlformats.org/package/2006/relationships"><Relationship Id="rId8" Type="http://schemas.openxmlformats.org/officeDocument/2006/relationships/image" Target="../media/image187.emf"/><Relationship Id="rId3" Type="http://schemas.openxmlformats.org/officeDocument/2006/relationships/image" Target="../media/image148.png"/><Relationship Id="rId7" Type="http://schemas.openxmlformats.org/officeDocument/2006/relationships/image" Target="../media/image186.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85.emf"/><Relationship Id="rId11" Type="http://schemas.openxmlformats.org/officeDocument/2006/relationships/image" Target="../media/image190.emf"/><Relationship Id="rId5" Type="http://schemas.openxmlformats.org/officeDocument/2006/relationships/image" Target="../media/image184.emf"/><Relationship Id="rId10" Type="http://schemas.openxmlformats.org/officeDocument/2006/relationships/image" Target="../media/image189.emf"/><Relationship Id="rId4" Type="http://schemas.openxmlformats.org/officeDocument/2006/relationships/image" Target="../media/image183.emf"/><Relationship Id="rId9" Type="http://schemas.openxmlformats.org/officeDocument/2006/relationships/image" Target="../media/image188.emf"/></Relationships>
</file>

<file path=ppt/slides/_rels/slide27.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image" Target="../media/image191.emf"/><Relationship Id="rId7" Type="http://schemas.openxmlformats.org/officeDocument/2006/relationships/image" Target="../media/image195.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94.emf"/><Relationship Id="rId5" Type="http://schemas.openxmlformats.org/officeDocument/2006/relationships/image" Target="../media/image193.emf"/><Relationship Id="rId4" Type="http://schemas.openxmlformats.org/officeDocument/2006/relationships/image" Target="../media/image192.emf"/><Relationship Id="rId9" Type="http://schemas.openxmlformats.org/officeDocument/2006/relationships/image" Target="../media/image197.emf"/></Relationships>
</file>

<file path=ppt/slides/_rels/slide28.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8.tiff"/><Relationship Id="rId7" Type="http://schemas.openxmlformats.org/officeDocument/2006/relationships/image" Target="../media/image201.tiff"/><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13.png"/><Relationship Id="rId5" Type="http://schemas.openxmlformats.org/officeDocument/2006/relationships/image" Target="../media/image200.tiff"/><Relationship Id="rId4" Type="http://schemas.openxmlformats.org/officeDocument/2006/relationships/image" Target="../media/image199.tiff"/></Relationships>
</file>

<file path=ppt/slides/_rels/slide2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99.tif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210.emf"/><Relationship Id="rId13" Type="http://schemas.openxmlformats.org/officeDocument/2006/relationships/image" Target="../media/image214.emf"/><Relationship Id="rId3" Type="http://schemas.openxmlformats.org/officeDocument/2006/relationships/image" Target="../media/image205.emf"/><Relationship Id="rId7" Type="http://schemas.openxmlformats.org/officeDocument/2006/relationships/image" Target="../media/image209.emf"/><Relationship Id="rId12" Type="http://schemas.openxmlformats.org/officeDocument/2006/relationships/image" Target="../media/image64.emf"/><Relationship Id="rId2" Type="http://schemas.openxmlformats.org/officeDocument/2006/relationships/image" Target="../media/image204.emf"/><Relationship Id="rId1" Type="http://schemas.openxmlformats.org/officeDocument/2006/relationships/slideLayout" Target="../slideLayouts/slideLayout14.xml"/><Relationship Id="rId6" Type="http://schemas.openxmlformats.org/officeDocument/2006/relationships/image" Target="../media/image208.png"/><Relationship Id="rId11" Type="http://schemas.openxmlformats.org/officeDocument/2006/relationships/image" Target="../media/image213.emf"/><Relationship Id="rId5" Type="http://schemas.openxmlformats.org/officeDocument/2006/relationships/image" Target="../media/image207.png"/><Relationship Id="rId10" Type="http://schemas.openxmlformats.org/officeDocument/2006/relationships/image" Target="../media/image212.emf"/><Relationship Id="rId4" Type="http://schemas.openxmlformats.org/officeDocument/2006/relationships/image" Target="../media/image206.emf"/><Relationship Id="rId9" Type="http://schemas.openxmlformats.org/officeDocument/2006/relationships/image" Target="../media/image211.emf"/></Relationships>
</file>

<file path=ppt/slides/_rels/slide31.xml.rels><?xml version="1.0" encoding="UTF-8" standalone="yes"?>
<Relationships xmlns="http://schemas.openxmlformats.org/package/2006/relationships"><Relationship Id="rId8" Type="http://schemas.openxmlformats.org/officeDocument/2006/relationships/image" Target="../media/image220.emf"/><Relationship Id="rId3" Type="http://schemas.openxmlformats.org/officeDocument/2006/relationships/image" Target="../media/image215.emf"/><Relationship Id="rId7" Type="http://schemas.openxmlformats.org/officeDocument/2006/relationships/image" Target="../media/image219.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218.png"/><Relationship Id="rId5" Type="http://schemas.openxmlformats.org/officeDocument/2006/relationships/image" Target="../media/image217.emf"/><Relationship Id="rId4" Type="http://schemas.openxmlformats.org/officeDocument/2006/relationships/image" Target="../media/image21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4.png"/><Relationship Id="rId18" Type="http://schemas.openxmlformats.org/officeDocument/2006/relationships/image" Target="../media/image239.emf"/><Relationship Id="rId3" Type="http://schemas.openxmlformats.org/officeDocument/2006/relationships/image" Target="../media/image224.png"/><Relationship Id="rId21" Type="http://schemas.openxmlformats.org/officeDocument/2006/relationships/image" Target="../media/image242.emf"/><Relationship Id="rId7" Type="http://schemas.openxmlformats.org/officeDocument/2006/relationships/image" Target="../media/image228.png"/><Relationship Id="rId12" Type="http://schemas.openxmlformats.org/officeDocument/2006/relationships/image" Target="../media/image233.png"/><Relationship Id="rId17" Type="http://schemas.openxmlformats.org/officeDocument/2006/relationships/image" Target="../media/image238.emf"/><Relationship Id="rId2" Type="http://schemas.openxmlformats.org/officeDocument/2006/relationships/image" Target="../media/image223.png"/><Relationship Id="rId16" Type="http://schemas.openxmlformats.org/officeDocument/2006/relationships/image" Target="../media/image237.emf"/><Relationship Id="rId20" Type="http://schemas.openxmlformats.org/officeDocument/2006/relationships/image" Target="../media/image241.emf"/><Relationship Id="rId1" Type="http://schemas.openxmlformats.org/officeDocument/2006/relationships/slideLayout" Target="../slideLayouts/slideLayout14.xml"/><Relationship Id="rId6" Type="http://schemas.openxmlformats.org/officeDocument/2006/relationships/image" Target="../media/image227.png"/><Relationship Id="rId11" Type="http://schemas.openxmlformats.org/officeDocument/2006/relationships/image" Target="../media/image232.png"/><Relationship Id="rId5" Type="http://schemas.openxmlformats.org/officeDocument/2006/relationships/image" Target="../media/image226.png"/><Relationship Id="rId15" Type="http://schemas.openxmlformats.org/officeDocument/2006/relationships/image" Target="../media/image236.png"/><Relationship Id="rId10" Type="http://schemas.openxmlformats.org/officeDocument/2006/relationships/image" Target="../media/image231.png"/><Relationship Id="rId19" Type="http://schemas.openxmlformats.org/officeDocument/2006/relationships/image" Target="../media/image240.emf"/><Relationship Id="rId4" Type="http://schemas.openxmlformats.org/officeDocument/2006/relationships/image" Target="../media/image225.png"/><Relationship Id="rId9" Type="http://schemas.openxmlformats.org/officeDocument/2006/relationships/image" Target="../media/image230.png"/><Relationship Id="rId14" Type="http://schemas.openxmlformats.org/officeDocument/2006/relationships/image" Target="../media/image235.png"/></Relationships>
</file>

<file path=ppt/slides/_rels/slide35.xml.rels><?xml version="1.0" encoding="UTF-8" standalone="yes"?>
<Relationships xmlns="http://schemas.openxmlformats.org/package/2006/relationships"><Relationship Id="rId8" Type="http://schemas.openxmlformats.org/officeDocument/2006/relationships/image" Target="../media/image249.tiff"/><Relationship Id="rId13" Type="http://schemas.openxmlformats.org/officeDocument/2006/relationships/image" Target="../media/image254.emf"/><Relationship Id="rId18" Type="http://schemas.openxmlformats.org/officeDocument/2006/relationships/image" Target="../media/image259.tiff"/><Relationship Id="rId3" Type="http://schemas.openxmlformats.org/officeDocument/2006/relationships/image" Target="../media/image244.tiff"/><Relationship Id="rId7" Type="http://schemas.openxmlformats.org/officeDocument/2006/relationships/image" Target="../media/image248.emf"/><Relationship Id="rId12" Type="http://schemas.openxmlformats.org/officeDocument/2006/relationships/image" Target="../media/image253.emf"/><Relationship Id="rId17" Type="http://schemas.openxmlformats.org/officeDocument/2006/relationships/image" Target="../media/image258.emf"/><Relationship Id="rId2" Type="http://schemas.openxmlformats.org/officeDocument/2006/relationships/image" Target="../media/image243.emf"/><Relationship Id="rId16" Type="http://schemas.openxmlformats.org/officeDocument/2006/relationships/image" Target="../media/image257.emf"/><Relationship Id="rId20" Type="http://schemas.openxmlformats.org/officeDocument/2006/relationships/image" Target="../media/image261.png"/><Relationship Id="rId1" Type="http://schemas.openxmlformats.org/officeDocument/2006/relationships/slideLayout" Target="../slideLayouts/slideLayout14.xml"/><Relationship Id="rId6" Type="http://schemas.openxmlformats.org/officeDocument/2006/relationships/image" Target="../media/image247.emf"/><Relationship Id="rId11" Type="http://schemas.openxmlformats.org/officeDocument/2006/relationships/image" Target="../media/image252.emf"/><Relationship Id="rId5" Type="http://schemas.openxmlformats.org/officeDocument/2006/relationships/image" Target="../media/image246.emf"/><Relationship Id="rId15" Type="http://schemas.openxmlformats.org/officeDocument/2006/relationships/image" Target="../media/image256.emf"/><Relationship Id="rId10" Type="http://schemas.openxmlformats.org/officeDocument/2006/relationships/image" Target="../media/image251.emf"/><Relationship Id="rId19" Type="http://schemas.openxmlformats.org/officeDocument/2006/relationships/image" Target="../media/image260.tiff"/><Relationship Id="rId4" Type="http://schemas.openxmlformats.org/officeDocument/2006/relationships/image" Target="../media/image245.emf"/><Relationship Id="rId9" Type="http://schemas.openxmlformats.org/officeDocument/2006/relationships/image" Target="../media/image250.tiff"/><Relationship Id="rId14" Type="http://schemas.openxmlformats.org/officeDocument/2006/relationships/image" Target="../media/image255.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18.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a:t>
            </a:r>
            <a:r>
              <a:rPr lang="en-US" sz="1400">
                <a:solidFill>
                  <a:srgbClr val="000000"/>
                </a:solidFill>
                <a:latin typeface="Helvetica" charset="0"/>
                <a:ea typeface="Helvetica" charset="0"/>
                <a:cs typeface="Helvetica" charset="0"/>
              </a:rPr>
              <a:t>: 32</a:t>
            </a: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955377" y="6174465"/>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extLst/>
              </a:blip>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174465"/>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33842" y="4686648"/>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30" y="707231"/>
                <a:ext cx="6283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13653"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9" name="Shape 530">
                <a:extLst>
                  <a:ext uri="{FF2B5EF4-FFF2-40B4-BE49-F238E27FC236}">
                    <a16:creationId xmlns:a16="http://schemas.microsoft.com/office/drawing/2014/main" id="{C6DE828B-53EE-754A-B14F-AF4425A58BB2}"/>
                  </a:ext>
                </a:extLst>
              </p:cNvPr>
              <p:cNvSpPr/>
              <p:nvPr/>
            </p:nvSpPr>
            <p:spPr>
              <a:xfrm>
                <a:off x="471687" y="2632721"/>
                <a:ext cx="5434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BUS</a:t>
                </a:r>
                <a:endParaRPr sz="800" b="1" dirty="0">
                  <a:solidFill>
                    <a:srgbClr val="4277BB"/>
                  </a:solidFill>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530">
                <a:extLst>
                  <a:ext uri="{FF2B5EF4-FFF2-40B4-BE49-F238E27FC236}">
                    <a16:creationId xmlns:a16="http://schemas.microsoft.com/office/drawing/2014/main" id="{4CA44B64-B0DA-7C47-9F1C-A9972B8FBF70}"/>
                  </a:ext>
                </a:extLst>
              </p:cNvPr>
              <p:cNvSpPr/>
              <p:nvPr/>
            </p:nvSpPr>
            <p:spPr>
              <a:xfrm>
                <a:off x="509352" y="2632721"/>
                <a:ext cx="4680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VISUALIZATION</a:t>
              </a:r>
            </a:p>
            <a:p>
              <a:pPr lvl="0">
                <a:defRPr sz="1800" b="0">
                  <a:solidFill>
                    <a:srgbClr val="000000"/>
                  </a:solidFill>
                </a:defRPr>
              </a:pPr>
              <a:r>
                <a:rPr lang="en-US" sz="800" b="1" dirty="0">
                  <a:solidFill>
                    <a:srgbClr val="4277BB"/>
                  </a:solidFill>
                </a:rPr>
                <a:t> RUNTIME</a:t>
              </a:r>
              <a:endParaRPr sz="800" b="1" dirty="0">
                <a:solidFill>
                  <a:srgbClr val="4277BB"/>
                </a:solidFill>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221490"/>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4986763"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74830" y="6154714"/>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February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19……...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20……...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23….......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26………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27………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31………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485558" y="4840170"/>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485558" y="6164377"/>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540746" y="6142471"/>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494138" y="485250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25939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5098116" y="1948811"/>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838700"/>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07348"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769018"/>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7026780" y="3835909"/>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868203" y="6609275"/>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957454" y="3880960"/>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3999494" y="6552945"/>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7430069" y="6535622"/>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8571739" y="4806181"/>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1263" y="4924675"/>
            <a:ext cx="1658830" cy="1685468"/>
            <a:chOff x="321263" y="4924675"/>
            <a:chExt cx="1658830" cy="168546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16" name="Group 15">
              <a:extLst>
                <a:ext uri="{FF2B5EF4-FFF2-40B4-BE49-F238E27FC236}">
                  <a16:creationId xmlns:a16="http://schemas.microsoft.com/office/drawing/2014/main" id="{C41C9510-62AA-490B-9F49-066566600465}"/>
                </a:ext>
              </a:extLst>
            </p:cNvPr>
            <p:cNvGrpSpPr/>
            <p:nvPr/>
          </p:nvGrpSpPr>
          <p:grpSpPr>
            <a:xfrm>
              <a:off x="321263" y="4924675"/>
              <a:ext cx="365760" cy="365760"/>
              <a:chOff x="4585706" y="3621897"/>
              <a:chExt cx="914400" cy="914400"/>
            </a:xfrm>
          </p:grpSpPr>
          <p:sp>
            <p:nvSpPr>
              <p:cNvPr id="44" name="Rounded Rectangle 43">
                <a:extLst>
                  <a:ext uri="{FF2B5EF4-FFF2-40B4-BE49-F238E27FC236}">
                    <a16:creationId xmlns:a16="http://schemas.microsoft.com/office/drawing/2014/main" id="{21CCA5EF-F121-1845-A5CC-79BB7D253B3C}"/>
                  </a:ext>
                </a:extLst>
              </p:cNvPr>
              <p:cNvSpPr/>
              <p:nvPr/>
            </p:nvSpPr>
            <p:spPr>
              <a:xfrm>
                <a:off x="4585706" y="3621897"/>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4640706" y="3646999"/>
                <a:ext cx="757757" cy="823925"/>
              </a:xfrm>
              <a:prstGeom prst="rect">
                <a:avLst/>
              </a:prstGeom>
            </p:spPr>
          </p:pic>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4852321" y="3848372"/>
                <a:ext cx="400198" cy="52273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190395"/>
            <a:ext cx="1657633" cy="1692717"/>
            <a:chOff x="6854580" y="2190395"/>
            <a:chExt cx="1657633" cy="1692717"/>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11" name="Group 10">
              <a:extLst>
                <a:ext uri="{FF2B5EF4-FFF2-40B4-BE49-F238E27FC236}">
                  <a16:creationId xmlns:a16="http://schemas.microsoft.com/office/drawing/2014/main" id="{8B8B39AD-4DA0-48F9-96D9-0919DDEAF1B5}"/>
                </a:ext>
              </a:extLst>
            </p:cNvPr>
            <p:cNvGrpSpPr/>
            <p:nvPr/>
          </p:nvGrpSpPr>
          <p:grpSpPr>
            <a:xfrm>
              <a:off x="6856876" y="2190395"/>
              <a:ext cx="365760" cy="365760"/>
              <a:chOff x="5331097" y="3391404"/>
              <a:chExt cx="914400" cy="914400"/>
            </a:xfrm>
          </p:grpSpPr>
          <p:sp>
            <p:nvSpPr>
              <p:cNvPr id="83" name="Rounded Rectangle 29">
                <a:extLst>
                  <a:ext uri="{FF2B5EF4-FFF2-40B4-BE49-F238E27FC236}">
                    <a16:creationId xmlns:a16="http://schemas.microsoft.com/office/drawing/2014/main" id="{A2729365-E6CF-472C-B1BA-3AD12DFF9C22}"/>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4" name="Picture 83">
                <a:extLst>
                  <a:ext uri="{FF2B5EF4-FFF2-40B4-BE49-F238E27FC236}">
                    <a16:creationId xmlns:a16="http://schemas.microsoft.com/office/drawing/2014/main" id="{8D2ECA4C-401D-47B2-B09F-209C4EB87AB7}"/>
                  </a:ext>
                </a:extLst>
              </p:cNvPr>
              <p:cNvPicPr>
                <a:picLocks noChangeAspect="1"/>
              </p:cNvPicPr>
              <p:nvPr/>
            </p:nvPicPr>
            <p:blipFill>
              <a:blip r:embed="rId3"/>
              <a:stretch>
                <a:fillRect/>
              </a:stretch>
            </p:blipFill>
            <p:spPr>
              <a:xfrm>
                <a:off x="5410960" y="3432914"/>
                <a:ext cx="754678" cy="831390"/>
              </a:xfrm>
              <a:prstGeom prst="rect">
                <a:avLst/>
              </a:prstGeom>
            </p:spPr>
          </p:pic>
        </p:grpSp>
      </p:grpSp>
      <p:grpSp>
        <p:nvGrpSpPr>
          <p:cNvPr id="19" name="Group 18">
            <a:extLst>
              <a:ext uri="{FF2B5EF4-FFF2-40B4-BE49-F238E27FC236}">
                <a16:creationId xmlns:a16="http://schemas.microsoft.com/office/drawing/2014/main" id="{71C3445F-8572-4B33-AE26-07112032F410}"/>
              </a:ext>
            </a:extLst>
          </p:cNvPr>
          <p:cNvGrpSpPr/>
          <p:nvPr/>
        </p:nvGrpSpPr>
        <p:grpSpPr>
          <a:xfrm>
            <a:off x="347802" y="2190395"/>
            <a:ext cx="2856020" cy="1697305"/>
            <a:chOff x="347802" y="2190395"/>
            <a:chExt cx="2856020" cy="1697305"/>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86" name="Group 85">
              <a:extLst>
                <a:ext uri="{FF2B5EF4-FFF2-40B4-BE49-F238E27FC236}">
                  <a16:creationId xmlns:a16="http://schemas.microsoft.com/office/drawing/2014/main" id="{3C2ED485-BE94-41CC-B9EF-2A4F5DA952F0}"/>
                </a:ext>
              </a:extLst>
            </p:cNvPr>
            <p:cNvGrpSpPr/>
            <p:nvPr/>
          </p:nvGrpSpPr>
          <p:grpSpPr>
            <a:xfrm>
              <a:off x="942823" y="2190395"/>
              <a:ext cx="365760" cy="365760"/>
              <a:chOff x="5331097" y="3391404"/>
              <a:chExt cx="914400" cy="914400"/>
            </a:xfrm>
          </p:grpSpPr>
          <p:sp>
            <p:nvSpPr>
              <p:cNvPr id="87" name="Rounded Rectangle 29">
                <a:extLst>
                  <a:ext uri="{FF2B5EF4-FFF2-40B4-BE49-F238E27FC236}">
                    <a16:creationId xmlns:a16="http://schemas.microsoft.com/office/drawing/2014/main" id="{D9432D8E-88EE-4E0D-BD69-177E0AA65205}"/>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8" name="Picture 87">
                <a:extLst>
                  <a:ext uri="{FF2B5EF4-FFF2-40B4-BE49-F238E27FC236}">
                    <a16:creationId xmlns:a16="http://schemas.microsoft.com/office/drawing/2014/main" id="{CEC02DFB-658D-41DB-8CF1-FBD52A52A1F5}"/>
                  </a:ext>
                </a:extLst>
              </p:cNvPr>
              <p:cNvPicPr>
                <a:picLocks noChangeAspect="1"/>
              </p:cNvPicPr>
              <p:nvPr/>
            </p:nvPicPr>
            <p:blipFill>
              <a:blip r:embed="rId3"/>
              <a:stretch>
                <a:fillRect/>
              </a:stretch>
            </p:blipFill>
            <p:spPr>
              <a:xfrm>
                <a:off x="5410960" y="3432914"/>
                <a:ext cx="754678" cy="831390"/>
              </a:xfrm>
              <a:prstGeom prst="rect">
                <a:avLst/>
              </a:prstGeom>
            </p:spPr>
          </p:pic>
        </p:grpSp>
        <p:grpSp>
          <p:nvGrpSpPr>
            <p:cNvPr id="17" name="Group 16">
              <a:extLst>
                <a:ext uri="{FF2B5EF4-FFF2-40B4-BE49-F238E27FC236}">
                  <a16:creationId xmlns:a16="http://schemas.microsoft.com/office/drawing/2014/main" id="{25AC5916-91DF-41E4-8972-557DDF447345}"/>
                </a:ext>
              </a:extLst>
            </p:cNvPr>
            <p:cNvGrpSpPr/>
            <p:nvPr/>
          </p:nvGrpSpPr>
          <p:grpSpPr>
            <a:xfrm>
              <a:off x="2709124" y="2202144"/>
              <a:ext cx="365760" cy="365760"/>
              <a:chOff x="5410668" y="3402270"/>
              <a:chExt cx="914400" cy="914400"/>
            </a:xfrm>
          </p:grpSpPr>
          <p:sp>
            <p:nvSpPr>
              <p:cNvPr id="90" name="Rounded Rectangle 41">
                <a:extLst>
                  <a:ext uri="{FF2B5EF4-FFF2-40B4-BE49-F238E27FC236}">
                    <a16:creationId xmlns:a16="http://schemas.microsoft.com/office/drawing/2014/main" id="{5934D618-FB23-484B-8B38-258296D81255}"/>
                  </a:ext>
                </a:extLst>
              </p:cNvPr>
              <p:cNvSpPr/>
              <p:nvPr/>
            </p:nvSpPr>
            <p:spPr>
              <a:xfrm>
                <a:off x="5410668" y="3402270"/>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1" name="Picture 90">
                <a:extLst>
                  <a:ext uri="{FF2B5EF4-FFF2-40B4-BE49-F238E27FC236}">
                    <a16:creationId xmlns:a16="http://schemas.microsoft.com/office/drawing/2014/main" id="{A4E32187-0C1E-42B9-A28F-785A0A91C894}"/>
                  </a:ext>
                </a:extLst>
              </p:cNvPr>
              <p:cNvPicPr>
                <a:picLocks noChangeAspect="1"/>
              </p:cNvPicPr>
              <p:nvPr/>
            </p:nvPicPr>
            <p:blipFill>
              <a:blip r:embed="rId5"/>
              <a:stretch>
                <a:fillRect/>
              </a:stretch>
            </p:blipFill>
            <p:spPr>
              <a:xfrm>
                <a:off x="5512615" y="3539633"/>
                <a:ext cx="707890" cy="639672"/>
              </a:xfrm>
              <a:prstGeom prst="rect">
                <a:avLst/>
              </a:prstGeom>
            </p:spPr>
          </p:pic>
        </p:grpSp>
        <p:grpSp>
          <p:nvGrpSpPr>
            <p:cNvPr id="18" name="Group 17">
              <a:extLst>
                <a:ext uri="{FF2B5EF4-FFF2-40B4-BE49-F238E27FC236}">
                  <a16:creationId xmlns:a16="http://schemas.microsoft.com/office/drawing/2014/main" id="{78D775F5-30EE-4D73-9416-4A860E89F0B3}"/>
                </a:ext>
              </a:extLst>
            </p:cNvPr>
            <p:cNvGrpSpPr/>
            <p:nvPr/>
          </p:nvGrpSpPr>
          <p:grpSpPr>
            <a:xfrm>
              <a:off x="466058" y="2190395"/>
              <a:ext cx="365760" cy="365760"/>
              <a:chOff x="3916214" y="3423159"/>
              <a:chExt cx="914400" cy="914400"/>
            </a:xfrm>
          </p:grpSpPr>
          <p:sp>
            <p:nvSpPr>
              <p:cNvPr id="93" name="Rounded Rectangle 67">
                <a:extLst>
                  <a:ext uri="{FF2B5EF4-FFF2-40B4-BE49-F238E27FC236}">
                    <a16:creationId xmlns:a16="http://schemas.microsoft.com/office/drawing/2014/main" id="{B428C5D1-B44D-4CD3-A22F-CF9A52D5B8BA}"/>
                  </a:ext>
                </a:extLst>
              </p:cNvPr>
              <p:cNvSpPr/>
              <p:nvPr/>
            </p:nvSpPr>
            <p:spPr>
              <a:xfrm>
                <a:off x="3916214" y="3423159"/>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4" name="Picture 93">
                <a:extLst>
                  <a:ext uri="{FF2B5EF4-FFF2-40B4-BE49-F238E27FC236}">
                    <a16:creationId xmlns:a16="http://schemas.microsoft.com/office/drawing/2014/main" id="{DA2E2FCF-0D2A-406D-A229-231EE47B38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374" y="3516745"/>
                <a:ext cx="652724" cy="727227"/>
              </a:xfrm>
              <a:prstGeom prst="rect">
                <a:avLst/>
              </a:prstGeom>
            </p:spPr>
          </p:pic>
        </p:grpSp>
      </p:gr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4675"/>
            <a:ext cx="1657633" cy="1685468"/>
            <a:chOff x="3585465" y="4924675"/>
            <a:chExt cx="1657633" cy="168546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3950841" y="49585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nvGrpSpPr>
            <p:cNvPr id="20" name="Group 19">
              <a:extLst>
                <a:ext uri="{FF2B5EF4-FFF2-40B4-BE49-F238E27FC236}">
                  <a16:creationId xmlns:a16="http://schemas.microsoft.com/office/drawing/2014/main" id="{558EBBFE-DC68-47A7-9081-A56B756BB3B4}"/>
                </a:ext>
              </a:extLst>
            </p:cNvPr>
            <p:cNvGrpSpPr/>
            <p:nvPr/>
          </p:nvGrpSpPr>
          <p:grpSpPr>
            <a:xfrm>
              <a:off x="3599940" y="4924675"/>
              <a:ext cx="365760" cy="365760"/>
              <a:chOff x="4020862" y="3608003"/>
              <a:chExt cx="914400" cy="914400"/>
            </a:xfrm>
          </p:grpSpPr>
          <p:sp>
            <p:nvSpPr>
              <p:cNvPr id="96" name="Rounded Rectangle 34">
                <a:extLst>
                  <a:ext uri="{FF2B5EF4-FFF2-40B4-BE49-F238E27FC236}">
                    <a16:creationId xmlns:a16="http://schemas.microsoft.com/office/drawing/2014/main" id="{D17744D2-4988-4D25-ADCF-D49E09DABC51}"/>
                  </a:ext>
                </a:extLst>
              </p:cNvPr>
              <p:cNvSpPr/>
              <p:nvPr/>
            </p:nvSpPr>
            <p:spPr>
              <a:xfrm>
                <a:off x="4020862" y="360800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7" name="Picture 96">
                <a:extLst>
                  <a:ext uri="{FF2B5EF4-FFF2-40B4-BE49-F238E27FC236}">
                    <a16:creationId xmlns:a16="http://schemas.microsoft.com/office/drawing/2014/main" id="{6D7CEF76-0C5A-403E-A4A9-FC7B10F7BF87}"/>
                  </a:ext>
                </a:extLst>
              </p:cNvPr>
              <p:cNvPicPr>
                <a:picLocks noChangeAspect="1"/>
              </p:cNvPicPr>
              <p:nvPr/>
            </p:nvPicPr>
            <p:blipFill>
              <a:blip r:embed="rId7"/>
              <a:stretch>
                <a:fillRect/>
              </a:stretch>
            </p:blipFill>
            <p:spPr>
              <a:xfrm>
                <a:off x="4034280" y="3614658"/>
                <a:ext cx="887565" cy="887565"/>
              </a:xfrm>
              <a:prstGeom prst="rect">
                <a:avLst/>
              </a:prstGeom>
            </p:spPr>
          </p:pic>
        </p:grpSp>
      </p:grpSp>
      <p:grpSp>
        <p:nvGrpSpPr>
          <p:cNvPr id="54" name="Group 53">
            <a:extLst>
              <a:ext uri="{FF2B5EF4-FFF2-40B4-BE49-F238E27FC236}">
                <a16:creationId xmlns:a16="http://schemas.microsoft.com/office/drawing/2014/main" id="{EC98EC5F-6518-40DD-863B-543B233DA945}"/>
              </a:ext>
            </a:extLst>
          </p:cNvPr>
          <p:cNvGrpSpPr/>
          <p:nvPr/>
        </p:nvGrpSpPr>
        <p:grpSpPr>
          <a:xfrm>
            <a:off x="6853612" y="4878359"/>
            <a:ext cx="1666966" cy="1681118"/>
            <a:chOff x="6853612" y="4878359"/>
            <a:chExt cx="1666966"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nvGrpSpPr>
            <p:cNvPr id="48" name="Group 47">
              <a:extLst>
                <a:ext uri="{FF2B5EF4-FFF2-40B4-BE49-F238E27FC236}">
                  <a16:creationId xmlns:a16="http://schemas.microsoft.com/office/drawing/2014/main" id="{B515D211-DE79-4142-88FC-F8F6E805774A}"/>
                </a:ext>
              </a:extLst>
            </p:cNvPr>
            <p:cNvGrpSpPr/>
            <p:nvPr/>
          </p:nvGrpSpPr>
          <p:grpSpPr>
            <a:xfrm>
              <a:off x="6853612" y="4880057"/>
              <a:ext cx="365760" cy="365760"/>
              <a:chOff x="5493323" y="3498233"/>
              <a:chExt cx="914400" cy="914400"/>
            </a:xfrm>
          </p:grpSpPr>
          <p:sp>
            <p:nvSpPr>
              <p:cNvPr id="99" name="Rounded Rectangle 34">
                <a:extLst>
                  <a:ext uri="{FF2B5EF4-FFF2-40B4-BE49-F238E27FC236}">
                    <a16:creationId xmlns:a16="http://schemas.microsoft.com/office/drawing/2014/main" id="{095A0A6D-562B-42A9-9D87-C890AB7AE5C3}"/>
                  </a:ext>
                </a:extLst>
              </p:cNvPr>
              <p:cNvSpPr/>
              <p:nvPr/>
            </p:nvSpPr>
            <p:spPr>
              <a:xfrm>
                <a:off x="5493323" y="349823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00" name="Picture 99">
                <a:extLst>
                  <a:ext uri="{FF2B5EF4-FFF2-40B4-BE49-F238E27FC236}">
                    <a16:creationId xmlns:a16="http://schemas.microsoft.com/office/drawing/2014/main" id="{2C791F69-5307-4D4D-9E93-F810C8F65F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3953" y="3608863"/>
                <a:ext cx="693140" cy="693140"/>
              </a:xfrm>
              <a:prstGeom prst="rect">
                <a:avLst/>
              </a:prstGeom>
            </p:spPr>
          </p:pic>
        </p:grpSp>
      </p:gr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7" name="Shape 535"/>
          <p:cNvSpPr/>
          <p:nvPr/>
        </p:nvSpPr>
        <p:spPr>
          <a:xfrm>
            <a:off x="3657467" y="3909874"/>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43300"/>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745927" y="3886200"/>
            <a:ext cx="1209094" cy="384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2100034" y="2231346"/>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11" name="Group 10">
            <a:extLst>
              <a:ext uri="{FF2B5EF4-FFF2-40B4-BE49-F238E27FC236}">
                <a16:creationId xmlns:a16="http://schemas.microsoft.com/office/drawing/2014/main" id="{137557CD-2249-43F1-874D-485CF3C6B9C7}"/>
              </a:ext>
            </a:extLst>
          </p:cNvPr>
          <p:cNvGrpSpPr/>
          <p:nvPr/>
        </p:nvGrpSpPr>
        <p:grpSpPr>
          <a:xfrm>
            <a:off x="3614031" y="2232839"/>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BB108BDA-AC13-46DC-BCE4-367AA80F51D5}"/>
              </a:ext>
            </a:extLst>
          </p:cNvPr>
          <p:cNvGrpSpPr/>
          <p:nvPr/>
        </p:nvGrpSpPr>
        <p:grpSpPr>
          <a:xfrm>
            <a:off x="366110" y="4857435"/>
            <a:ext cx="1667399" cy="1720271"/>
            <a:chOff x="302665" y="4838684"/>
            <a:chExt cx="1667399" cy="1720271"/>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668425" y="4838684"/>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55" name="Picture 54">
              <a:extLst>
                <a:ext uri="{FF2B5EF4-FFF2-40B4-BE49-F238E27FC236}">
                  <a16:creationId xmlns:a16="http://schemas.microsoft.com/office/drawing/2014/main" id="{B1EA8DEC-16CF-4C7A-AB61-DA528361F0A0}"/>
                </a:ext>
              </a:extLst>
            </p:cNvPr>
            <p:cNvPicPr>
              <a:picLocks noChangeAspect="1"/>
            </p:cNvPicPr>
            <p:nvPr/>
          </p:nvPicPr>
          <p:blipFill>
            <a:blip r:embed="rId3"/>
            <a:stretch>
              <a:fillRect/>
            </a:stretch>
          </p:blipFill>
          <p:spPr>
            <a:xfrm>
              <a:off x="302665" y="4877420"/>
              <a:ext cx="365760" cy="370217"/>
            </a:xfrm>
            <a:prstGeom prst="rect">
              <a:avLst/>
            </a:prstGeom>
          </p:spPr>
        </p:pic>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2078053" y="4896171"/>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8" name="Group 7">
            <a:extLst>
              <a:ext uri="{FF2B5EF4-FFF2-40B4-BE49-F238E27FC236}">
                <a16:creationId xmlns:a16="http://schemas.microsoft.com/office/drawing/2014/main" id="{F3A63105-A413-4674-A67F-777BB22057B1}"/>
              </a:ext>
            </a:extLst>
          </p:cNvPr>
          <p:cNvGrpSpPr/>
          <p:nvPr/>
        </p:nvGrpSpPr>
        <p:grpSpPr>
          <a:xfrm>
            <a:off x="3654136" y="4849135"/>
            <a:ext cx="1704226" cy="1681118"/>
            <a:chOff x="3563122" y="4815628"/>
            <a:chExt cx="1704226" cy="1681118"/>
          </a:xfrm>
        </p:grpSpPr>
        <p:sp>
          <p:nvSpPr>
            <p:cNvPr id="34" name="Rounded Rectangle 37">
              <a:extLst>
                <a:ext uri="{FF2B5EF4-FFF2-40B4-BE49-F238E27FC236}">
                  <a16:creationId xmlns:a16="http://schemas.microsoft.com/office/drawing/2014/main" id="{BA773C9F-896C-457D-B4CD-FD88B7FE321F}"/>
                </a:ext>
              </a:extLst>
            </p:cNvPr>
            <p:cNvSpPr/>
            <p:nvPr/>
          </p:nvSpPr>
          <p:spPr>
            <a:xfrm>
              <a:off x="3563122" y="4815628"/>
              <a:ext cx="1704226"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05428" y="4853334"/>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38" name="Shape 535">
            <a:extLst>
              <a:ext uri="{FF2B5EF4-FFF2-40B4-BE49-F238E27FC236}">
                <a16:creationId xmlns:a16="http://schemas.microsoft.com/office/drawing/2014/main" id="{7DFA9315-27E6-498E-A079-F89BED13F369}"/>
              </a:ext>
            </a:extLst>
          </p:cNvPr>
          <p:cNvSpPr/>
          <p:nvPr/>
        </p:nvSpPr>
        <p:spPr>
          <a:xfrm>
            <a:off x="3788300" y="6486347"/>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409479" y="4849135"/>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29283" y="2212537"/>
            <a:ext cx="1704226" cy="1706521"/>
            <a:chOff x="3555680" y="2116431"/>
            <a:chExt cx="1704226" cy="1706521"/>
          </a:xfrm>
        </p:grpSpPr>
        <p:sp>
          <p:nvSpPr>
            <p:cNvPr id="22" name="Rounded Rectangle 28">
              <a:extLst>
                <a:ext uri="{FF2B5EF4-FFF2-40B4-BE49-F238E27FC236}">
                  <a16:creationId xmlns:a16="http://schemas.microsoft.com/office/drawing/2014/main" id="{DB94DBE8-04A5-4325-82C6-F51BE29C1FA8}"/>
                </a:ext>
              </a:extLst>
            </p:cNvPr>
            <p:cNvSpPr/>
            <p:nvPr/>
          </p:nvSpPr>
          <p:spPr>
            <a:xfrm>
              <a:off x="3555680" y="2125724"/>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 Subnet</a:t>
              </a:r>
              <a:endParaRPr sz="1200" dirty="0">
                <a:latin typeface="Helvetica" panose="020B0604020202020204" pitchFamily="34" charset="0"/>
                <a:cs typeface="Helvetica" panose="020B0604020202020204" pitchFamily="34" charset="0"/>
              </a:endParaRPr>
            </a:p>
          </p:txBody>
        </p:sp>
        <p:grpSp>
          <p:nvGrpSpPr>
            <p:cNvPr id="9" name="Group 8">
              <a:extLst>
                <a:ext uri="{FF2B5EF4-FFF2-40B4-BE49-F238E27FC236}">
                  <a16:creationId xmlns:a16="http://schemas.microsoft.com/office/drawing/2014/main" id="{918151A5-3CAF-44BE-BE2F-43F8BB0DCC89}"/>
                </a:ext>
              </a:extLst>
            </p:cNvPr>
            <p:cNvGrpSpPr/>
            <p:nvPr/>
          </p:nvGrpSpPr>
          <p:grpSpPr>
            <a:xfrm>
              <a:off x="3555680" y="2116431"/>
              <a:ext cx="365760" cy="365760"/>
              <a:chOff x="7884633" y="5500181"/>
              <a:chExt cx="914400" cy="914400"/>
            </a:xfrm>
          </p:grpSpPr>
          <p:sp>
            <p:nvSpPr>
              <p:cNvPr id="43" name="Rounded Rectangle 34">
                <a:extLst>
                  <a:ext uri="{FF2B5EF4-FFF2-40B4-BE49-F238E27FC236}">
                    <a16:creationId xmlns:a16="http://schemas.microsoft.com/office/drawing/2014/main" id="{E0E25973-B702-4666-A621-01AB584BAF4A}"/>
                  </a:ext>
                </a:extLst>
              </p:cNvPr>
              <p:cNvSpPr/>
              <p:nvPr/>
            </p:nvSpPr>
            <p:spPr>
              <a:xfrm>
                <a:off x="7884633" y="5500181"/>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4" name="Picture 43">
                <a:extLst>
                  <a:ext uri="{FF2B5EF4-FFF2-40B4-BE49-F238E27FC236}">
                    <a16:creationId xmlns:a16="http://schemas.microsoft.com/office/drawing/2014/main" id="{ACE99A05-D302-49D9-9F52-96D691097CD7}"/>
                  </a:ext>
                </a:extLst>
              </p:cNvPr>
              <p:cNvPicPr>
                <a:picLocks noChangeAspect="1"/>
              </p:cNvPicPr>
              <p:nvPr/>
            </p:nvPicPr>
            <p:blipFill>
              <a:blip r:embed="rId4"/>
              <a:stretch>
                <a:fillRect/>
              </a:stretch>
            </p:blipFill>
            <p:spPr>
              <a:xfrm>
                <a:off x="8019071" y="5611366"/>
                <a:ext cx="645525" cy="692030"/>
              </a:xfrm>
              <a:prstGeom prst="rect">
                <a:avLst/>
              </a:prstGeom>
            </p:spPr>
          </p:pic>
        </p:grpSp>
      </p:grpSp>
      <p:sp>
        <p:nvSpPr>
          <p:cNvPr id="42" name="Shape 535">
            <a:extLst>
              <a:ext uri="{FF2B5EF4-FFF2-40B4-BE49-F238E27FC236}">
                <a16:creationId xmlns:a16="http://schemas.microsoft.com/office/drawing/2014/main" id="{5DC0C2C7-079A-1B42-A597-5C2725560282}"/>
              </a:ext>
            </a:extLst>
          </p:cNvPr>
          <p:cNvSpPr/>
          <p:nvPr/>
        </p:nvSpPr>
        <p:spPr>
          <a:xfrm>
            <a:off x="321479" y="2562339"/>
            <a:ext cx="485280"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0" name="_-41.png">
              <a:extLst>
                <a:ext uri="{FF2B5EF4-FFF2-40B4-BE49-F238E27FC236}">
                  <a16:creationId xmlns:a16="http://schemas.microsoft.com/office/drawing/2014/main" id="{9048962A-287D-0242-921D-386164A83C2C}"/>
                </a:ext>
              </a:extLst>
            </p:cNvPr>
            <p:cNvPicPr/>
            <p:nvPr/>
          </p:nvPicPr>
          <p:blipFill>
            <a:blip r:embed="rId12">
              <a:extLst/>
            </a:blip>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&amp;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69" name="Shape 519">
            <a:extLst>
              <a:ext uri="{FF2B5EF4-FFF2-40B4-BE49-F238E27FC236}">
                <a16:creationId xmlns:a16="http://schemas.microsoft.com/office/drawing/2014/main" id="{2295AB83-AFF5-EF40-9017-4D6AB13044DD}"/>
              </a:ext>
            </a:extLst>
          </p:cNvPr>
          <p:cNvSpPr/>
          <p:nvPr/>
        </p:nvSpPr>
        <p:spPr>
          <a:xfrm>
            <a:off x="4951329" y="20574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8015214" y="2127152"/>
            <a:ext cx="1709484"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951329" y="33528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68231" y="2057400"/>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68231" y="3352800"/>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153" name="Shape 535">
            <a:extLst>
              <a:ext uri="{FF2B5EF4-FFF2-40B4-BE49-F238E27FC236}">
                <a16:creationId xmlns:a16="http://schemas.microsoft.com/office/drawing/2014/main" id="{688AFEB8-607E-FB45-B9D8-BE6236DA4E68}"/>
              </a:ext>
            </a:extLst>
          </p:cNvPr>
          <p:cNvSpPr/>
          <p:nvPr/>
        </p:nvSpPr>
        <p:spPr>
          <a:xfrm>
            <a:off x="8007840" y="335280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1468231" y="4838700"/>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8" name="Group 7">
            <a:extLst>
              <a:ext uri="{FF2B5EF4-FFF2-40B4-BE49-F238E27FC236}">
                <a16:creationId xmlns:a16="http://schemas.microsoft.com/office/drawing/2014/main" id="{9AC69A97-7915-ED44-82AD-EF89825A0391}"/>
              </a:ext>
            </a:extLst>
          </p:cNvPr>
          <p:cNvGrpSpPr/>
          <p:nvPr/>
        </p:nvGrpSpPr>
        <p:grpSpPr>
          <a:xfrm>
            <a:off x="4076700" y="2057400"/>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grpSp>
        <p:nvGrpSpPr>
          <p:cNvPr id="9" name="Group 8">
            <a:extLst>
              <a:ext uri="{FF2B5EF4-FFF2-40B4-BE49-F238E27FC236}">
                <a16:creationId xmlns:a16="http://schemas.microsoft.com/office/drawing/2014/main" id="{0DBD9C2B-CCB7-EE43-A13E-5A39AE631B36}"/>
              </a:ext>
            </a:extLst>
          </p:cNvPr>
          <p:cNvGrpSpPr/>
          <p:nvPr/>
        </p:nvGrpSpPr>
        <p:grpSpPr>
          <a:xfrm>
            <a:off x="7239000" y="2057400"/>
            <a:ext cx="704088" cy="978597"/>
            <a:chOff x="6587463" y="2092052"/>
            <a:chExt cx="704088" cy="978597"/>
          </a:xfrm>
        </p:grpSpPr>
        <p:sp>
          <p:nvSpPr>
            <p:cNvPr id="83" name="Shape 254">
              <a:extLst>
                <a:ext uri="{FF2B5EF4-FFF2-40B4-BE49-F238E27FC236}">
                  <a16:creationId xmlns:a16="http://schemas.microsoft.com/office/drawing/2014/main" id="{9FD37036-946D-D246-9D43-B7E64E2094B0}"/>
                </a:ext>
              </a:extLst>
            </p:cNvPr>
            <p:cNvSpPr/>
            <p:nvPr/>
          </p:nvSpPr>
          <p:spPr>
            <a:xfrm>
              <a:off x="6664070" y="2824428"/>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6587463" y="2092052"/>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gr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9461" y="3592626"/>
            <a:ext cx="647381" cy="241300"/>
          </a:xfrm>
          <a:prstGeom prst="rect">
            <a:avLst/>
          </a:prstGeom>
        </p:spPr>
      </p:pic>
      <p:grpSp>
        <p:nvGrpSpPr>
          <p:cNvPr id="3" name="Group 2">
            <a:extLst>
              <a:ext uri="{FF2B5EF4-FFF2-40B4-BE49-F238E27FC236}">
                <a16:creationId xmlns:a16="http://schemas.microsoft.com/office/drawing/2014/main" id="{363AC75E-972B-114D-920F-93E56836D557}"/>
              </a:ext>
            </a:extLst>
          </p:cNvPr>
          <p:cNvGrpSpPr/>
          <p:nvPr/>
        </p:nvGrpSpPr>
        <p:grpSpPr>
          <a:xfrm>
            <a:off x="571500" y="4838700"/>
            <a:ext cx="704088" cy="986117"/>
            <a:chOff x="558651" y="4797199"/>
            <a:chExt cx="704088" cy="986117"/>
          </a:xfrm>
        </p:grpSpPr>
        <p:sp>
          <p:nvSpPr>
            <p:cNvPr id="159" name="Shape 254">
              <a:extLst>
                <a:ext uri="{FF2B5EF4-FFF2-40B4-BE49-F238E27FC236}">
                  <a16:creationId xmlns:a16="http://schemas.microsoft.com/office/drawing/2014/main" id="{A6866536-5C75-1F47-9EE1-E1BC87FCCB14}"/>
                </a:ext>
              </a:extLst>
            </p:cNvPr>
            <p:cNvSpPr/>
            <p:nvPr/>
          </p:nvSpPr>
          <p:spPr>
            <a:xfrm>
              <a:off x="675944" y="5537095"/>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58651" y="4797199"/>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sp>
        <p:nvSpPr>
          <p:cNvPr id="77" name="Shape 495">
            <a:extLst>
              <a:ext uri="{FF2B5EF4-FFF2-40B4-BE49-F238E27FC236}">
                <a16:creationId xmlns:a16="http://schemas.microsoft.com/office/drawing/2014/main" id="{6E3E3BF2-092F-4F4C-B273-650C91E5649D}"/>
              </a:ext>
            </a:extLst>
          </p:cNvPr>
          <p:cNvSpPr/>
          <p:nvPr/>
        </p:nvSpPr>
        <p:spPr>
          <a:xfrm>
            <a:off x="4951329" y="4838700"/>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86" name="Shape 519">
            <a:extLst>
              <a:ext uri="{FF2B5EF4-FFF2-40B4-BE49-F238E27FC236}">
                <a16:creationId xmlns:a16="http://schemas.microsoft.com/office/drawing/2014/main" id="{8ACA79E7-FF8A-F643-BD64-06F5FB0DE186}"/>
              </a:ext>
            </a:extLst>
          </p:cNvPr>
          <p:cNvSpPr/>
          <p:nvPr/>
        </p:nvSpPr>
        <p:spPr>
          <a:xfrm>
            <a:off x="1468231" y="6172200"/>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88" name="Shape 519">
            <a:extLst>
              <a:ext uri="{FF2B5EF4-FFF2-40B4-BE49-F238E27FC236}">
                <a16:creationId xmlns:a16="http://schemas.microsoft.com/office/drawing/2014/main" id="{1BC954AF-7BC8-CD4D-8969-2CD4E14FE921}"/>
              </a:ext>
            </a:extLst>
          </p:cNvPr>
          <p:cNvSpPr/>
          <p:nvPr/>
        </p:nvSpPr>
        <p:spPr>
          <a:xfrm>
            <a:off x="4951329" y="617220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5" name="Group 4">
            <a:extLst>
              <a:ext uri="{FF2B5EF4-FFF2-40B4-BE49-F238E27FC236}">
                <a16:creationId xmlns:a16="http://schemas.microsoft.com/office/drawing/2014/main" id="{8C583043-69E8-774D-9823-4F52180E012B}"/>
              </a:ext>
            </a:extLst>
          </p:cNvPr>
          <p:cNvGrpSpPr/>
          <p:nvPr/>
        </p:nvGrpSpPr>
        <p:grpSpPr>
          <a:xfrm>
            <a:off x="4076700" y="6134100"/>
            <a:ext cx="704088" cy="1004427"/>
            <a:chOff x="3572594" y="6366597"/>
            <a:chExt cx="704088" cy="1004427"/>
          </a:xfrm>
        </p:grpSpPr>
        <p:sp>
          <p:nvSpPr>
            <p:cNvPr id="89" name="Shape 483">
              <a:extLst>
                <a:ext uri="{FF2B5EF4-FFF2-40B4-BE49-F238E27FC236}">
                  <a16:creationId xmlns:a16="http://schemas.microsoft.com/office/drawing/2014/main" id="{CA45E850-20E0-1545-9006-B7105A81F56D}"/>
                </a:ext>
              </a:extLst>
            </p:cNvPr>
            <p:cNvSpPr/>
            <p:nvPr/>
          </p:nvSpPr>
          <p:spPr>
            <a:xfrm>
              <a:off x="3698614" y="71248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91" name="Group 90">
              <a:extLst>
                <a:ext uri="{FF2B5EF4-FFF2-40B4-BE49-F238E27FC236}">
                  <a16:creationId xmlns:a16="http://schemas.microsoft.com/office/drawing/2014/main" id="{9CC2FAA6-9D17-5141-80D3-2392932D4380}"/>
                </a:ext>
              </a:extLst>
            </p:cNvPr>
            <p:cNvGrpSpPr/>
            <p:nvPr/>
          </p:nvGrpSpPr>
          <p:grpSpPr>
            <a:xfrm>
              <a:off x="3572594" y="6366597"/>
              <a:ext cx="704088" cy="704088"/>
              <a:chOff x="583315" y="4742217"/>
              <a:chExt cx="749808" cy="694944"/>
            </a:xfrm>
          </p:grpSpPr>
          <p:grpSp>
            <p:nvGrpSpPr>
              <p:cNvPr id="93" name="Group 92">
                <a:extLst>
                  <a:ext uri="{FF2B5EF4-FFF2-40B4-BE49-F238E27FC236}">
                    <a16:creationId xmlns:a16="http://schemas.microsoft.com/office/drawing/2014/main" id="{BEECE85C-868E-414F-A665-777C11D69C52}"/>
                  </a:ext>
                </a:extLst>
              </p:cNvPr>
              <p:cNvGrpSpPr/>
              <p:nvPr/>
            </p:nvGrpSpPr>
            <p:grpSpPr>
              <a:xfrm>
                <a:off x="583315" y="4742217"/>
                <a:ext cx="749808" cy="694944"/>
                <a:chOff x="515395" y="1714061"/>
                <a:chExt cx="749808" cy="694944"/>
              </a:xfrm>
            </p:grpSpPr>
            <p:sp>
              <p:nvSpPr>
                <p:cNvPr id="97" name="Shape 252">
                  <a:extLst>
                    <a:ext uri="{FF2B5EF4-FFF2-40B4-BE49-F238E27FC236}">
                      <a16:creationId xmlns:a16="http://schemas.microsoft.com/office/drawing/2014/main" id="{4CC36D7E-921B-A44A-815E-783A41014647}"/>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8" name="Straight Arrow Connector 97">
                  <a:extLst>
                    <a:ext uri="{FF2B5EF4-FFF2-40B4-BE49-F238E27FC236}">
                      <a16:creationId xmlns:a16="http://schemas.microsoft.com/office/drawing/2014/main" id="{9D126DB0-B0F9-5241-8FDE-C7C717F66BD8}"/>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99" name="Straight Arrow Connector 98">
                  <a:extLst>
                    <a:ext uri="{FF2B5EF4-FFF2-40B4-BE49-F238E27FC236}">
                      <a16:creationId xmlns:a16="http://schemas.microsoft.com/office/drawing/2014/main" id="{C4DAF68A-8570-9F4F-BF9E-01EEB69A8F1D}"/>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id="{47D059A5-DC11-3A45-BF90-326F15B13C38}"/>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09C57F1D-4403-5246-A538-001A0DEDC073}"/>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96" name="Picture 95">
                <a:extLst>
                  <a:ext uri="{FF2B5EF4-FFF2-40B4-BE49-F238E27FC236}">
                    <a16:creationId xmlns:a16="http://schemas.microsoft.com/office/drawing/2014/main" id="{354779EE-6589-E74A-8441-C9326CF03E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grpSp>
      <p:grpSp>
        <p:nvGrpSpPr>
          <p:cNvPr id="12" name="Group 11">
            <a:extLst>
              <a:ext uri="{FF2B5EF4-FFF2-40B4-BE49-F238E27FC236}">
                <a16:creationId xmlns:a16="http://schemas.microsoft.com/office/drawing/2014/main" id="{7DE860BD-14A3-4A4E-AD08-1F7567CDCD4C}"/>
              </a:ext>
            </a:extLst>
          </p:cNvPr>
          <p:cNvGrpSpPr/>
          <p:nvPr/>
        </p:nvGrpSpPr>
        <p:grpSpPr>
          <a:xfrm>
            <a:off x="4076700" y="3352800"/>
            <a:ext cx="704088" cy="864267"/>
            <a:chOff x="4076700" y="3352800"/>
            <a:chExt cx="704088" cy="864267"/>
          </a:xfrm>
        </p:grpSpPr>
        <p:grpSp>
          <p:nvGrpSpPr>
            <p:cNvPr id="7" name="Group 6">
              <a:extLst>
                <a:ext uri="{FF2B5EF4-FFF2-40B4-BE49-F238E27FC236}">
                  <a16:creationId xmlns:a16="http://schemas.microsoft.com/office/drawing/2014/main" id="{B85A3317-E32A-1348-903B-A81128C8F81D}"/>
                </a:ext>
              </a:extLst>
            </p:cNvPr>
            <p:cNvGrpSpPr/>
            <p:nvPr/>
          </p:nvGrpSpPr>
          <p:grpSpPr>
            <a:xfrm>
              <a:off x="4076700" y="3352800"/>
              <a:ext cx="704088" cy="864267"/>
              <a:chOff x="4076700" y="3352800"/>
              <a:chExt cx="704088" cy="864267"/>
            </a:xfrm>
          </p:grpSpPr>
          <p:sp>
            <p:nvSpPr>
              <p:cNvPr id="85" name="Shape 254">
                <a:extLst>
                  <a:ext uri="{FF2B5EF4-FFF2-40B4-BE49-F238E27FC236}">
                    <a16:creationId xmlns:a16="http://schemas.microsoft.com/office/drawing/2014/main" id="{A4618A8C-0DB0-E94A-AC8C-9A41712303F9}"/>
                  </a:ext>
                </a:extLst>
              </p:cNvPr>
              <p:cNvSpPr/>
              <p:nvPr/>
            </p:nvSpPr>
            <p:spPr>
              <a:xfrm>
                <a:off x="4302876" y="4093956"/>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sp>
            <p:nvSpPr>
              <p:cNvPr id="60" name="Shape 252">
                <a:extLst>
                  <a:ext uri="{FF2B5EF4-FFF2-40B4-BE49-F238E27FC236}">
                    <a16:creationId xmlns:a16="http://schemas.microsoft.com/office/drawing/2014/main" id="{8F10ACBD-79D7-ED49-9F06-F2B4FF28C8A1}"/>
                  </a:ext>
                </a:extLst>
              </p:cNvPr>
              <p:cNvSpPr/>
              <p:nvPr/>
            </p:nvSpPr>
            <p:spPr>
              <a:xfrm>
                <a:off x="4076700" y="335280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pic>
          <p:nvPicPr>
            <p:cNvPr id="11" name="Picture 10">
              <a:extLst>
                <a:ext uri="{FF2B5EF4-FFF2-40B4-BE49-F238E27FC236}">
                  <a16:creationId xmlns:a16="http://schemas.microsoft.com/office/drawing/2014/main" id="{F1958174-0037-6B47-B3A6-C639610E8BA4}"/>
                </a:ext>
              </a:extLst>
            </p:cNvPr>
            <p:cNvPicPr>
              <a:picLocks noChangeAspect="1"/>
            </p:cNvPicPr>
            <p:nvPr/>
          </p:nvPicPr>
          <p:blipFill>
            <a:blip r:embed="rId7"/>
            <a:stretch>
              <a:fillRect/>
            </a:stretch>
          </p:blipFill>
          <p:spPr>
            <a:xfrm>
              <a:off x="4166078" y="3477814"/>
              <a:ext cx="515926" cy="418078"/>
            </a:xfrm>
            <a:prstGeom prst="rect">
              <a:avLst/>
            </a:prstGeom>
          </p:spPr>
        </p:pic>
      </p:grpSp>
      <p:grpSp>
        <p:nvGrpSpPr>
          <p:cNvPr id="14" name="Group 13">
            <a:extLst>
              <a:ext uri="{FF2B5EF4-FFF2-40B4-BE49-F238E27FC236}">
                <a16:creationId xmlns:a16="http://schemas.microsoft.com/office/drawing/2014/main" id="{EC3E86A0-5C90-964A-A258-40BDB7EAAC22}"/>
              </a:ext>
            </a:extLst>
          </p:cNvPr>
          <p:cNvGrpSpPr/>
          <p:nvPr/>
        </p:nvGrpSpPr>
        <p:grpSpPr>
          <a:xfrm>
            <a:off x="7239000" y="3352800"/>
            <a:ext cx="704088" cy="990246"/>
            <a:chOff x="7239000" y="3352800"/>
            <a:chExt cx="704088" cy="990246"/>
          </a:xfrm>
        </p:grpSpPr>
        <p:grpSp>
          <p:nvGrpSpPr>
            <p:cNvPr id="10" name="Group 9">
              <a:extLst>
                <a:ext uri="{FF2B5EF4-FFF2-40B4-BE49-F238E27FC236}">
                  <a16:creationId xmlns:a16="http://schemas.microsoft.com/office/drawing/2014/main" id="{59DEC45E-7EBB-7345-8A1A-BC15A9C19451}"/>
                </a:ext>
              </a:extLst>
            </p:cNvPr>
            <p:cNvGrpSpPr/>
            <p:nvPr/>
          </p:nvGrpSpPr>
          <p:grpSpPr>
            <a:xfrm>
              <a:off x="7239000" y="3352800"/>
              <a:ext cx="704088" cy="990246"/>
              <a:chOff x="6587463" y="3400343"/>
              <a:chExt cx="704088" cy="990246"/>
            </a:xfrm>
          </p:grpSpPr>
          <p:sp>
            <p:nvSpPr>
              <p:cNvPr id="134" name="Shape 254">
                <a:extLst>
                  <a:ext uri="{FF2B5EF4-FFF2-40B4-BE49-F238E27FC236}">
                    <a16:creationId xmlns:a16="http://schemas.microsoft.com/office/drawing/2014/main" id="{6403DDD9-2783-994D-86A3-2BF5E4B6544F}"/>
                  </a:ext>
                </a:extLst>
              </p:cNvPr>
              <p:cNvSpPr/>
              <p:nvPr/>
            </p:nvSpPr>
            <p:spPr>
              <a:xfrm>
                <a:off x="6684695" y="4144368"/>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63" name="Shape 252">
                <a:extLst>
                  <a:ext uri="{FF2B5EF4-FFF2-40B4-BE49-F238E27FC236}">
                    <a16:creationId xmlns:a16="http://schemas.microsoft.com/office/drawing/2014/main" id="{66A4B3B0-6548-104F-826C-7CF712225758}"/>
                  </a:ext>
                </a:extLst>
              </p:cNvPr>
              <p:cNvSpPr/>
              <p:nvPr/>
            </p:nvSpPr>
            <p:spPr>
              <a:xfrm>
                <a:off x="6587463" y="340034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pic>
          <p:nvPicPr>
            <p:cNvPr id="13" name="Picture 12">
              <a:extLst>
                <a:ext uri="{FF2B5EF4-FFF2-40B4-BE49-F238E27FC236}">
                  <a16:creationId xmlns:a16="http://schemas.microsoft.com/office/drawing/2014/main" id="{4C9F55D3-D76D-304E-A99D-50246227AC7D}"/>
                </a:ext>
              </a:extLst>
            </p:cNvPr>
            <p:cNvPicPr>
              <a:picLocks noChangeAspect="1"/>
            </p:cNvPicPr>
            <p:nvPr/>
          </p:nvPicPr>
          <p:blipFill>
            <a:blip r:embed="rId8"/>
            <a:stretch>
              <a:fillRect/>
            </a:stretch>
          </p:blipFill>
          <p:spPr>
            <a:xfrm>
              <a:off x="7366622" y="3481181"/>
              <a:ext cx="436717" cy="459113"/>
            </a:xfrm>
            <a:prstGeom prst="rect">
              <a:avLst/>
            </a:prstGeom>
          </p:spPr>
        </p:pic>
      </p:grpSp>
      <p:grpSp>
        <p:nvGrpSpPr>
          <p:cNvPr id="16" name="Group 15">
            <a:extLst>
              <a:ext uri="{FF2B5EF4-FFF2-40B4-BE49-F238E27FC236}">
                <a16:creationId xmlns:a16="http://schemas.microsoft.com/office/drawing/2014/main" id="{EA19E20B-E4DA-8E42-B239-61556C064F95}"/>
              </a:ext>
            </a:extLst>
          </p:cNvPr>
          <p:cNvGrpSpPr/>
          <p:nvPr/>
        </p:nvGrpSpPr>
        <p:grpSpPr>
          <a:xfrm>
            <a:off x="3975110" y="4838700"/>
            <a:ext cx="934551" cy="988399"/>
            <a:chOff x="3975110" y="4838700"/>
            <a:chExt cx="934551" cy="988399"/>
          </a:xfrm>
        </p:grpSpPr>
        <p:grpSp>
          <p:nvGrpSpPr>
            <p:cNvPr id="6" name="Group 5">
              <a:extLst>
                <a:ext uri="{FF2B5EF4-FFF2-40B4-BE49-F238E27FC236}">
                  <a16:creationId xmlns:a16="http://schemas.microsoft.com/office/drawing/2014/main" id="{3FD2E153-ACA8-8A47-977D-FED9A162B9B0}"/>
                </a:ext>
              </a:extLst>
            </p:cNvPr>
            <p:cNvGrpSpPr/>
            <p:nvPr/>
          </p:nvGrpSpPr>
          <p:grpSpPr>
            <a:xfrm>
              <a:off x="3975110" y="4838700"/>
              <a:ext cx="934551" cy="988399"/>
              <a:chOff x="3471257" y="4797199"/>
              <a:chExt cx="934551" cy="988399"/>
            </a:xfrm>
          </p:grpSpPr>
          <p:sp>
            <p:nvSpPr>
              <p:cNvPr id="75" name="Shape 252">
                <a:extLst>
                  <a:ext uri="{FF2B5EF4-FFF2-40B4-BE49-F238E27FC236}">
                    <a16:creationId xmlns:a16="http://schemas.microsoft.com/office/drawing/2014/main" id="{42283BA6-2A8A-384C-8F44-F78701AE34A3}"/>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8" name="Shape 254">
                <a:extLst>
                  <a:ext uri="{FF2B5EF4-FFF2-40B4-BE49-F238E27FC236}">
                    <a16:creationId xmlns:a16="http://schemas.microsoft.com/office/drawing/2014/main" id="{75DCBE99-0BA7-124F-A457-735E5092141C}"/>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5" name="Picture 14">
              <a:extLst>
                <a:ext uri="{FF2B5EF4-FFF2-40B4-BE49-F238E27FC236}">
                  <a16:creationId xmlns:a16="http://schemas.microsoft.com/office/drawing/2014/main" id="{78638C1C-70B4-F945-AEDA-8CE0D86C2A37}"/>
                </a:ext>
              </a:extLst>
            </p:cNvPr>
            <p:cNvPicPr>
              <a:picLocks noChangeAspect="1"/>
            </p:cNvPicPr>
            <p:nvPr/>
          </p:nvPicPr>
          <p:blipFill>
            <a:blip r:embed="rId9"/>
            <a:stretch>
              <a:fillRect/>
            </a:stretch>
          </p:blipFill>
          <p:spPr>
            <a:xfrm>
              <a:off x="4179111" y="4980018"/>
              <a:ext cx="523517" cy="376565"/>
            </a:xfrm>
            <a:prstGeom prst="rect">
              <a:avLst/>
            </a:prstGeom>
          </p:spPr>
        </p:pic>
      </p:grpSp>
      <p:grpSp>
        <p:nvGrpSpPr>
          <p:cNvPr id="20" name="Group 19">
            <a:extLst>
              <a:ext uri="{FF2B5EF4-FFF2-40B4-BE49-F238E27FC236}">
                <a16:creationId xmlns:a16="http://schemas.microsoft.com/office/drawing/2014/main" id="{B4ED9446-3874-2948-8F25-7694B249EF63}"/>
              </a:ext>
            </a:extLst>
          </p:cNvPr>
          <p:cNvGrpSpPr/>
          <p:nvPr/>
        </p:nvGrpSpPr>
        <p:grpSpPr>
          <a:xfrm>
            <a:off x="571500" y="6141269"/>
            <a:ext cx="704088" cy="986920"/>
            <a:chOff x="571500" y="6141269"/>
            <a:chExt cx="704088" cy="986920"/>
          </a:xfrm>
        </p:grpSpPr>
        <p:grpSp>
          <p:nvGrpSpPr>
            <p:cNvPr id="4" name="Group 3">
              <a:extLst>
                <a:ext uri="{FF2B5EF4-FFF2-40B4-BE49-F238E27FC236}">
                  <a16:creationId xmlns:a16="http://schemas.microsoft.com/office/drawing/2014/main" id="{839D42F2-BC9D-A54A-8A42-BA2E2E64A6FE}"/>
                </a:ext>
              </a:extLst>
            </p:cNvPr>
            <p:cNvGrpSpPr/>
            <p:nvPr/>
          </p:nvGrpSpPr>
          <p:grpSpPr>
            <a:xfrm>
              <a:off x="571500" y="6141269"/>
              <a:ext cx="704088" cy="986920"/>
              <a:chOff x="619983" y="6387562"/>
              <a:chExt cx="704088" cy="986920"/>
            </a:xfrm>
          </p:grpSpPr>
          <p:sp>
            <p:nvSpPr>
              <p:cNvPr id="82" name="Shape 483">
                <a:extLst>
                  <a:ext uri="{FF2B5EF4-FFF2-40B4-BE49-F238E27FC236}">
                    <a16:creationId xmlns:a16="http://schemas.microsoft.com/office/drawing/2014/main" id="{C62EC361-8503-5541-AC92-78E403839F76}"/>
                  </a:ext>
                </a:extLst>
              </p:cNvPr>
              <p:cNvSpPr/>
              <p:nvPr/>
            </p:nvSpPr>
            <p:spPr>
              <a:xfrm>
                <a:off x="746003" y="7128261"/>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nvGrpSpPr>
              <p:cNvPr id="103" name="Group 102">
                <a:extLst>
                  <a:ext uri="{FF2B5EF4-FFF2-40B4-BE49-F238E27FC236}">
                    <a16:creationId xmlns:a16="http://schemas.microsoft.com/office/drawing/2014/main" id="{870D182B-E67B-F04B-8F12-628C5A0D90C0}"/>
                  </a:ext>
                </a:extLst>
              </p:cNvPr>
              <p:cNvGrpSpPr/>
              <p:nvPr/>
            </p:nvGrpSpPr>
            <p:grpSpPr>
              <a:xfrm>
                <a:off x="619983" y="6387562"/>
                <a:ext cx="704088" cy="704088"/>
                <a:chOff x="6586374" y="3536992"/>
                <a:chExt cx="749808" cy="694944"/>
              </a:xfrm>
            </p:grpSpPr>
            <p:sp>
              <p:nvSpPr>
                <p:cNvPr id="105" name="Shape 252">
                  <a:extLst>
                    <a:ext uri="{FF2B5EF4-FFF2-40B4-BE49-F238E27FC236}">
                      <a16:creationId xmlns:a16="http://schemas.microsoft.com/office/drawing/2014/main" id="{495736E0-1AF7-434C-9418-D4C25A0D0441}"/>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6" name="Straight Arrow Connector 105">
                  <a:extLst>
                    <a:ext uri="{FF2B5EF4-FFF2-40B4-BE49-F238E27FC236}">
                      <a16:creationId xmlns:a16="http://schemas.microsoft.com/office/drawing/2014/main" id="{743643AD-EE22-BB4A-A12E-FA3C5606683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7" name="Straight Arrow Connector 106">
                  <a:extLst>
                    <a:ext uri="{FF2B5EF4-FFF2-40B4-BE49-F238E27FC236}">
                      <a16:creationId xmlns:a16="http://schemas.microsoft.com/office/drawing/2014/main" id="{1638D7B1-00FD-B647-B172-30EFF9AA9842}"/>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8" name="Straight Arrow Connector 107">
                  <a:extLst>
                    <a:ext uri="{FF2B5EF4-FFF2-40B4-BE49-F238E27FC236}">
                      <a16:creationId xmlns:a16="http://schemas.microsoft.com/office/drawing/2014/main" id="{737203D9-1D67-1544-AD96-3B3DE9657F3F}"/>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9" name="Straight Arrow Connector 108">
                  <a:extLst>
                    <a:ext uri="{FF2B5EF4-FFF2-40B4-BE49-F238E27FC236}">
                      <a16:creationId xmlns:a16="http://schemas.microsoft.com/office/drawing/2014/main" id="{7CEEAD7B-6184-4540-9AC8-7183674FBB55}"/>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grpSp>
        <p:pic>
          <p:nvPicPr>
            <p:cNvPr id="19" name="Picture 18">
              <a:extLst>
                <a:ext uri="{FF2B5EF4-FFF2-40B4-BE49-F238E27FC236}">
                  <a16:creationId xmlns:a16="http://schemas.microsoft.com/office/drawing/2014/main" id="{EB16C90B-1D1B-F44A-B9F3-196B164427C3}"/>
                </a:ext>
              </a:extLst>
            </p:cNvPr>
            <p:cNvPicPr>
              <a:picLocks noChangeAspect="1"/>
            </p:cNvPicPr>
            <p:nvPr/>
          </p:nvPicPr>
          <p:blipFill>
            <a:blip r:embed="rId10"/>
            <a:stretch>
              <a:fillRect/>
            </a:stretch>
          </p:blipFill>
          <p:spPr>
            <a:xfrm>
              <a:off x="751815" y="6199359"/>
              <a:ext cx="388922" cy="490783"/>
            </a:xfrm>
            <a:prstGeom prst="rect">
              <a:avLst/>
            </a:prstGeom>
          </p:spPr>
        </p:pic>
      </p:grpSp>
      <p:grpSp>
        <p:nvGrpSpPr>
          <p:cNvPr id="23" name="Group 22">
            <a:extLst>
              <a:ext uri="{FF2B5EF4-FFF2-40B4-BE49-F238E27FC236}">
                <a16:creationId xmlns:a16="http://schemas.microsoft.com/office/drawing/2014/main" id="{66A57724-FFD1-6342-B9E9-1BFDD8DADE98}"/>
              </a:ext>
            </a:extLst>
          </p:cNvPr>
          <p:cNvGrpSpPr/>
          <p:nvPr/>
        </p:nvGrpSpPr>
        <p:grpSpPr>
          <a:xfrm>
            <a:off x="571500" y="2057400"/>
            <a:ext cx="704088" cy="836868"/>
            <a:chOff x="571500" y="2057400"/>
            <a:chExt cx="704088" cy="836868"/>
          </a:xfrm>
        </p:grpSpPr>
        <p:grpSp>
          <p:nvGrpSpPr>
            <p:cNvPr id="2" name="Group 1">
              <a:extLst>
                <a:ext uri="{FF2B5EF4-FFF2-40B4-BE49-F238E27FC236}">
                  <a16:creationId xmlns:a16="http://schemas.microsoft.com/office/drawing/2014/main" id="{357B7725-36D2-2942-B251-941578A61EBB}"/>
                </a:ext>
              </a:extLst>
            </p:cNvPr>
            <p:cNvGrpSpPr/>
            <p:nvPr/>
          </p:nvGrpSpPr>
          <p:grpSpPr>
            <a:xfrm>
              <a:off x="571500" y="2057400"/>
              <a:ext cx="704088" cy="836868"/>
              <a:chOff x="571500" y="2020076"/>
              <a:chExt cx="704088" cy="836868"/>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7" name="Shape 252">
                <a:extLst>
                  <a:ext uri="{FF2B5EF4-FFF2-40B4-BE49-F238E27FC236}">
                    <a16:creationId xmlns:a16="http://schemas.microsoft.com/office/drawing/2014/main" id="{1E44E930-8F6C-8241-A375-92237D6E1B25}"/>
                  </a:ext>
                </a:extLst>
              </p:cNvPr>
              <p:cNvSpPr/>
              <p:nvPr/>
            </p:nvSpPr>
            <p:spPr>
              <a:xfrm>
                <a:off x="571500" y="2020076"/>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pic>
          <p:nvPicPr>
            <p:cNvPr id="21" name="Picture 20">
              <a:extLst>
                <a:ext uri="{FF2B5EF4-FFF2-40B4-BE49-F238E27FC236}">
                  <a16:creationId xmlns:a16="http://schemas.microsoft.com/office/drawing/2014/main" id="{A2B20E97-11C3-2442-BC85-8E53452B2D24}"/>
                </a:ext>
              </a:extLst>
            </p:cNvPr>
            <p:cNvPicPr>
              <a:picLocks noChangeAspect="1"/>
            </p:cNvPicPr>
            <p:nvPr/>
          </p:nvPicPr>
          <p:blipFill>
            <a:blip r:embed="rId11"/>
            <a:stretch>
              <a:fillRect/>
            </a:stretch>
          </p:blipFill>
          <p:spPr>
            <a:xfrm>
              <a:off x="708558" y="2161307"/>
              <a:ext cx="426922" cy="463515"/>
            </a:xfrm>
            <a:prstGeom prst="rect">
              <a:avLst/>
            </a:prstGeom>
          </p:spPr>
        </p:pic>
      </p:grpSp>
      <p:sp>
        <p:nvSpPr>
          <p:cNvPr id="94" name="Shape 519">
            <a:extLst>
              <a:ext uri="{FF2B5EF4-FFF2-40B4-BE49-F238E27FC236}">
                <a16:creationId xmlns:a16="http://schemas.microsoft.com/office/drawing/2014/main" id="{11EC0F1B-3DE7-5D42-AF70-450D87DC0160}"/>
              </a:ext>
            </a:extLst>
          </p:cNvPr>
          <p:cNvSpPr/>
          <p:nvPr/>
        </p:nvSpPr>
        <p:spPr>
          <a:xfrm>
            <a:off x="8015214" y="4838700"/>
            <a:ext cx="1653707" cy="107208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IBM Cloud bare metal servers provide a dedicated, single tenant basis for deploying the clients private infrastructure. </a:t>
            </a:r>
            <a:endParaRPr sz="1050" dirty="0"/>
          </a:p>
        </p:txBody>
      </p:sp>
      <p:sp>
        <p:nvSpPr>
          <p:cNvPr id="95" name="Shape 535">
            <a:extLst>
              <a:ext uri="{FF2B5EF4-FFF2-40B4-BE49-F238E27FC236}">
                <a16:creationId xmlns:a16="http://schemas.microsoft.com/office/drawing/2014/main" id="{E62AB015-BF82-2348-9977-F01D9A210218}"/>
              </a:ext>
            </a:extLst>
          </p:cNvPr>
          <p:cNvSpPr/>
          <p:nvPr/>
        </p:nvSpPr>
        <p:spPr>
          <a:xfrm>
            <a:off x="8015214" y="6312159"/>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100" name="Group 99">
            <a:extLst>
              <a:ext uri="{FF2B5EF4-FFF2-40B4-BE49-F238E27FC236}">
                <a16:creationId xmlns:a16="http://schemas.microsoft.com/office/drawing/2014/main" id="{EB5BD0CB-8D32-9B42-B977-AFF115A72DA2}"/>
              </a:ext>
            </a:extLst>
          </p:cNvPr>
          <p:cNvGrpSpPr/>
          <p:nvPr/>
        </p:nvGrpSpPr>
        <p:grpSpPr>
          <a:xfrm>
            <a:off x="7239000" y="4838700"/>
            <a:ext cx="723534" cy="996086"/>
            <a:chOff x="554858" y="1982040"/>
            <a:chExt cx="723534" cy="996086"/>
          </a:xfrm>
        </p:grpSpPr>
        <p:sp>
          <p:nvSpPr>
            <p:cNvPr id="110" name="Shape 254">
              <a:extLst>
                <a:ext uri="{FF2B5EF4-FFF2-40B4-BE49-F238E27FC236}">
                  <a16:creationId xmlns:a16="http://schemas.microsoft.com/office/drawing/2014/main" id="{98026CF2-F09A-8349-914D-A7660813F3B0}"/>
                </a:ext>
              </a:extLst>
            </p:cNvPr>
            <p:cNvSpPr/>
            <p:nvPr/>
          </p:nvSpPr>
          <p:spPr>
            <a:xfrm>
              <a:off x="581132" y="2731905"/>
              <a:ext cx="69726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grpSp>
          <p:nvGrpSpPr>
            <p:cNvPr id="111" name="Group 110">
              <a:extLst>
                <a:ext uri="{FF2B5EF4-FFF2-40B4-BE49-F238E27FC236}">
                  <a16:creationId xmlns:a16="http://schemas.microsoft.com/office/drawing/2014/main" id="{7763E684-256F-3046-B656-4D5294FFF671}"/>
                </a:ext>
              </a:extLst>
            </p:cNvPr>
            <p:cNvGrpSpPr/>
            <p:nvPr/>
          </p:nvGrpSpPr>
          <p:grpSpPr>
            <a:xfrm>
              <a:off x="554858" y="1982040"/>
              <a:ext cx="704088" cy="704088"/>
              <a:chOff x="554858" y="1982040"/>
              <a:chExt cx="704088" cy="704088"/>
            </a:xfrm>
          </p:grpSpPr>
          <p:sp>
            <p:nvSpPr>
              <p:cNvPr id="112" name="Shape 252">
                <a:extLst>
                  <a:ext uri="{FF2B5EF4-FFF2-40B4-BE49-F238E27FC236}">
                    <a16:creationId xmlns:a16="http://schemas.microsoft.com/office/drawing/2014/main" id="{F8DB5E9C-8E78-234E-B731-6809C625B917}"/>
                  </a:ext>
                </a:extLst>
              </p:cNvPr>
              <p:cNvSpPr/>
              <p:nvPr/>
            </p:nvSpPr>
            <p:spPr>
              <a:xfrm>
                <a:off x="554858" y="198204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3" name="Picture 112">
                <a:extLst>
                  <a:ext uri="{FF2B5EF4-FFF2-40B4-BE49-F238E27FC236}">
                    <a16:creationId xmlns:a16="http://schemas.microsoft.com/office/drawing/2014/main" id="{D3758C05-D425-6647-B18A-49F66BCD0160}"/>
                  </a:ext>
                </a:extLst>
              </p:cNvPr>
              <p:cNvPicPr>
                <a:picLocks noChangeAspect="1"/>
              </p:cNvPicPr>
              <p:nvPr/>
            </p:nvPicPr>
            <p:blipFill>
              <a:blip r:embed="rId12"/>
              <a:stretch>
                <a:fillRect/>
              </a:stretch>
            </p:blipFill>
            <p:spPr>
              <a:xfrm>
                <a:off x="701031" y="2112055"/>
                <a:ext cx="420508" cy="456552"/>
              </a:xfrm>
              <a:prstGeom prst="rect">
                <a:avLst/>
              </a:prstGeom>
            </p:spPr>
          </p:pic>
        </p:grpSp>
      </p:grpSp>
      <p:grpSp>
        <p:nvGrpSpPr>
          <p:cNvPr id="114" name="Group 113">
            <a:extLst>
              <a:ext uri="{FF2B5EF4-FFF2-40B4-BE49-F238E27FC236}">
                <a16:creationId xmlns:a16="http://schemas.microsoft.com/office/drawing/2014/main" id="{73F1FFA5-314E-BA49-A445-B33956538604}"/>
              </a:ext>
            </a:extLst>
          </p:cNvPr>
          <p:cNvGrpSpPr/>
          <p:nvPr/>
        </p:nvGrpSpPr>
        <p:grpSpPr>
          <a:xfrm>
            <a:off x="7239000" y="6172200"/>
            <a:ext cx="704088" cy="979103"/>
            <a:chOff x="4093690" y="2029206"/>
            <a:chExt cx="704088" cy="979103"/>
          </a:xfrm>
        </p:grpSpPr>
        <p:grpSp>
          <p:nvGrpSpPr>
            <p:cNvPr id="115" name="Group 114">
              <a:extLst>
                <a:ext uri="{FF2B5EF4-FFF2-40B4-BE49-F238E27FC236}">
                  <a16:creationId xmlns:a16="http://schemas.microsoft.com/office/drawing/2014/main" id="{8D972D54-144E-AB49-B307-DEA83A9DDAA4}"/>
                </a:ext>
              </a:extLst>
            </p:cNvPr>
            <p:cNvGrpSpPr/>
            <p:nvPr/>
          </p:nvGrpSpPr>
          <p:grpSpPr>
            <a:xfrm>
              <a:off x="4093690" y="2029206"/>
              <a:ext cx="704088" cy="979103"/>
              <a:chOff x="3599167" y="2029206"/>
              <a:chExt cx="704088" cy="979103"/>
            </a:xfrm>
          </p:grpSpPr>
          <p:sp>
            <p:nvSpPr>
              <p:cNvPr id="117" name="Shape 254">
                <a:extLst>
                  <a:ext uri="{FF2B5EF4-FFF2-40B4-BE49-F238E27FC236}">
                    <a16:creationId xmlns:a16="http://schemas.microsoft.com/office/drawing/2014/main" id="{A71C844C-0D19-7B47-8514-EB30B0AB60A5}"/>
                  </a:ext>
                </a:extLst>
              </p:cNvPr>
              <p:cNvSpPr/>
              <p:nvPr/>
            </p:nvSpPr>
            <p:spPr>
              <a:xfrm>
                <a:off x="3645297" y="2762088"/>
                <a:ext cx="6162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grpSp>
            <p:nvGrpSpPr>
              <p:cNvPr id="118" name="Group 117">
                <a:extLst>
                  <a:ext uri="{FF2B5EF4-FFF2-40B4-BE49-F238E27FC236}">
                    <a16:creationId xmlns:a16="http://schemas.microsoft.com/office/drawing/2014/main" id="{E583CBBD-456B-3E40-ABD2-3B69DA30231A}"/>
                  </a:ext>
                </a:extLst>
              </p:cNvPr>
              <p:cNvGrpSpPr/>
              <p:nvPr/>
            </p:nvGrpSpPr>
            <p:grpSpPr>
              <a:xfrm>
                <a:off x="3599167" y="2029206"/>
                <a:ext cx="704088" cy="704088"/>
                <a:chOff x="7218871" y="6217351"/>
                <a:chExt cx="829272" cy="692612"/>
              </a:xfrm>
            </p:grpSpPr>
            <p:sp>
              <p:nvSpPr>
                <p:cNvPr id="119" name="Shape 252">
                  <a:extLst>
                    <a:ext uri="{FF2B5EF4-FFF2-40B4-BE49-F238E27FC236}">
                      <a16:creationId xmlns:a16="http://schemas.microsoft.com/office/drawing/2014/main" id="{57E2C45B-321C-D94A-AB39-0ECC299F56D2}"/>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0" name="Straight Arrow Connector 119">
                  <a:extLst>
                    <a:ext uri="{FF2B5EF4-FFF2-40B4-BE49-F238E27FC236}">
                      <a16:creationId xmlns:a16="http://schemas.microsoft.com/office/drawing/2014/main" id="{9CE9DB8A-BE03-1A42-9F66-829FBF25826A}"/>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pic>
          <p:nvPicPr>
            <p:cNvPr id="116" name="Picture 115">
              <a:extLst>
                <a:ext uri="{FF2B5EF4-FFF2-40B4-BE49-F238E27FC236}">
                  <a16:creationId xmlns:a16="http://schemas.microsoft.com/office/drawing/2014/main" id="{D34367EE-19A2-A94E-939C-6785FDCDCD1A}"/>
                </a:ext>
              </a:extLst>
            </p:cNvPr>
            <p:cNvPicPr>
              <a:picLocks noChangeAspect="1"/>
            </p:cNvPicPr>
            <p:nvPr/>
          </p:nvPicPr>
          <p:blipFill>
            <a:blip r:embed="rId13"/>
            <a:stretch>
              <a:fillRect/>
            </a:stretch>
          </p:blipFill>
          <p:spPr>
            <a:xfrm>
              <a:off x="4229434" y="2111097"/>
              <a:ext cx="418193" cy="525728"/>
            </a:xfrm>
            <a:prstGeom prst="rect">
              <a:avLst/>
            </a:prstGeom>
          </p:spPr>
        </p:pic>
      </p:grpSp>
    </p:spTree>
    <p:extLst>
      <p:ext uri="{BB962C8B-B14F-4D97-AF65-F5344CB8AC3E}">
        <p14:creationId xmlns:p14="http://schemas.microsoft.com/office/powerpoint/2010/main" val="116900741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4176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&amp;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11519" y="4246012"/>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53" name="Shape 519">
            <a:extLst>
              <a:ext uri="{FF2B5EF4-FFF2-40B4-BE49-F238E27FC236}">
                <a16:creationId xmlns:a16="http://schemas.microsoft.com/office/drawing/2014/main" id="{9EF4667C-4475-CC48-9626-1833C149788B}"/>
              </a:ext>
            </a:extLst>
          </p:cNvPr>
          <p:cNvSpPr/>
          <p:nvPr/>
        </p:nvSpPr>
        <p:spPr>
          <a:xfrm>
            <a:off x="4988513" y="205740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8" name="Shape 519">
            <a:extLst>
              <a:ext uri="{FF2B5EF4-FFF2-40B4-BE49-F238E27FC236}">
                <a16:creationId xmlns:a16="http://schemas.microsoft.com/office/drawing/2014/main" id="{B2C22BAA-02B8-E240-AA34-973CC7BC37D5}"/>
              </a:ext>
            </a:extLst>
          </p:cNvPr>
          <p:cNvSpPr/>
          <p:nvPr/>
        </p:nvSpPr>
        <p:spPr>
          <a:xfrm>
            <a:off x="1478926" y="2057400"/>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sp>
        <p:nvSpPr>
          <p:cNvPr id="162" name="Shape 495">
            <a:extLst>
              <a:ext uri="{FF2B5EF4-FFF2-40B4-BE49-F238E27FC236}">
                <a16:creationId xmlns:a16="http://schemas.microsoft.com/office/drawing/2014/main" id="{8E227F71-7462-1142-A1DB-EB338E20578E}"/>
              </a:ext>
            </a:extLst>
          </p:cNvPr>
          <p:cNvSpPr/>
          <p:nvPr/>
        </p:nvSpPr>
        <p:spPr>
          <a:xfrm>
            <a:off x="1474160" y="3313471"/>
            <a:ext cx="197503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701031" y="4122624"/>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8" name="Group 7">
            <a:extLst>
              <a:ext uri="{FF2B5EF4-FFF2-40B4-BE49-F238E27FC236}">
                <a16:creationId xmlns:a16="http://schemas.microsoft.com/office/drawing/2014/main" id="{C72839B5-8A4C-0F4A-BE21-3EDFF42B4EF5}"/>
              </a:ext>
            </a:extLst>
          </p:cNvPr>
          <p:cNvGrpSpPr/>
          <p:nvPr/>
        </p:nvGrpSpPr>
        <p:grpSpPr>
          <a:xfrm>
            <a:off x="7246120" y="2016917"/>
            <a:ext cx="707233" cy="901698"/>
            <a:chOff x="6658289" y="2016917"/>
            <a:chExt cx="707233" cy="901698"/>
          </a:xfrm>
        </p:grpSpPr>
        <p:sp>
          <p:nvSpPr>
            <p:cNvPr id="140" name="Shape 483">
              <a:extLst>
                <a:ext uri="{FF2B5EF4-FFF2-40B4-BE49-F238E27FC236}">
                  <a16:creationId xmlns:a16="http://schemas.microsoft.com/office/drawing/2014/main" id="{DAE197B8-EC4E-FE46-BAF4-AB006F0335A2}"/>
                </a:ext>
              </a:extLst>
            </p:cNvPr>
            <p:cNvSpPr/>
            <p:nvPr/>
          </p:nvSpPr>
          <p:spPr>
            <a:xfrm>
              <a:off x="6837980" y="2795504"/>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85" name="Group 84">
              <a:extLst>
                <a:ext uri="{FF2B5EF4-FFF2-40B4-BE49-F238E27FC236}">
                  <a16:creationId xmlns:a16="http://schemas.microsoft.com/office/drawing/2014/main" id="{AA5590CD-7887-ED46-8B1F-6F8E1BB01B1B}"/>
                </a:ext>
              </a:extLst>
            </p:cNvPr>
            <p:cNvGrpSpPr/>
            <p:nvPr/>
          </p:nvGrpSpPr>
          <p:grpSpPr>
            <a:xfrm>
              <a:off x="6658289" y="2016917"/>
              <a:ext cx="707233" cy="707233"/>
              <a:chOff x="7609623" y="4471311"/>
              <a:chExt cx="707233" cy="707233"/>
            </a:xfrm>
          </p:grpSpPr>
          <p:sp>
            <p:nvSpPr>
              <p:cNvPr id="87" name="Shape 482">
                <a:extLst>
                  <a:ext uri="{FF2B5EF4-FFF2-40B4-BE49-F238E27FC236}">
                    <a16:creationId xmlns:a16="http://schemas.microsoft.com/office/drawing/2014/main" id="{411C50AB-4AF0-4D44-A1F0-BCFE60059979}"/>
                  </a:ext>
                </a:extLst>
              </p:cNvPr>
              <p:cNvSpPr/>
              <p:nvPr/>
            </p:nvSpPr>
            <p:spPr>
              <a:xfrm>
                <a:off x="7609623" y="447131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8" name="Picture 87">
                <a:extLst>
                  <a:ext uri="{FF2B5EF4-FFF2-40B4-BE49-F238E27FC236}">
                    <a16:creationId xmlns:a16="http://schemas.microsoft.com/office/drawing/2014/main" id="{A7566175-2C66-CC46-B914-4F67F63C0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2626" y="4519013"/>
                <a:ext cx="573220" cy="588305"/>
              </a:xfrm>
              <a:prstGeom prst="rect">
                <a:avLst/>
              </a:prstGeom>
            </p:spPr>
          </p:pic>
        </p:grpSp>
      </p:grpSp>
      <p:grpSp>
        <p:nvGrpSpPr>
          <p:cNvPr id="89" name="Group 88">
            <a:extLst>
              <a:ext uri="{FF2B5EF4-FFF2-40B4-BE49-F238E27FC236}">
                <a16:creationId xmlns:a16="http://schemas.microsoft.com/office/drawing/2014/main" id="{9E305F0C-8A38-0942-9B07-EBC21E99BDCE}"/>
              </a:ext>
            </a:extLst>
          </p:cNvPr>
          <p:cNvGrpSpPr/>
          <p:nvPr/>
        </p:nvGrpSpPr>
        <p:grpSpPr>
          <a:xfrm>
            <a:off x="601535" y="3356247"/>
            <a:ext cx="707233" cy="707233"/>
            <a:chOff x="7501911" y="4773057"/>
            <a:chExt cx="707233" cy="707233"/>
          </a:xfrm>
        </p:grpSpPr>
        <p:sp>
          <p:nvSpPr>
            <p:cNvPr id="90" name="Shape 482">
              <a:extLst>
                <a:ext uri="{FF2B5EF4-FFF2-40B4-BE49-F238E27FC236}">
                  <a16:creationId xmlns:a16="http://schemas.microsoft.com/office/drawing/2014/main" id="{B46B5E1A-7EFE-FD48-8101-8EBF1BF51DC3}"/>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a:extLst>
                <a:ext uri="{FF2B5EF4-FFF2-40B4-BE49-F238E27FC236}">
                  <a16:creationId xmlns:a16="http://schemas.microsoft.com/office/drawing/2014/main" id="{0B78A38A-19F5-3441-979C-E9010157691D}"/>
                </a:ext>
              </a:extLst>
            </p:cNvPr>
            <p:cNvPicPr>
              <a:picLocks noChangeAspect="1"/>
            </p:cNvPicPr>
            <p:nvPr/>
          </p:nvPicPr>
          <p:blipFill>
            <a:blip r:embed="rId3">
              <a:biLevel thresh="50000"/>
            </a:blip>
            <a:stretch>
              <a:fillRect/>
            </a:stretch>
          </p:blipFill>
          <p:spPr>
            <a:xfrm>
              <a:off x="7671612" y="4947264"/>
              <a:ext cx="367830" cy="388265"/>
            </a:xfrm>
            <a:prstGeom prst="rect">
              <a:avLst/>
            </a:prstGeom>
          </p:spPr>
        </p:pic>
      </p:grpSp>
      <p:grpSp>
        <p:nvGrpSpPr>
          <p:cNvPr id="7" name="Group 6">
            <a:extLst>
              <a:ext uri="{FF2B5EF4-FFF2-40B4-BE49-F238E27FC236}">
                <a16:creationId xmlns:a16="http://schemas.microsoft.com/office/drawing/2014/main" id="{39F72909-5846-1448-8C3B-1F61068E79A0}"/>
              </a:ext>
            </a:extLst>
          </p:cNvPr>
          <p:cNvGrpSpPr/>
          <p:nvPr/>
        </p:nvGrpSpPr>
        <p:grpSpPr>
          <a:xfrm>
            <a:off x="571500" y="2057400"/>
            <a:ext cx="704088" cy="865362"/>
            <a:chOff x="3585251" y="3374828"/>
            <a:chExt cx="704088" cy="865362"/>
          </a:xfrm>
        </p:grpSpPr>
        <p:sp>
          <p:nvSpPr>
            <p:cNvPr id="157" name="Shape 254">
              <a:extLst>
                <a:ext uri="{FF2B5EF4-FFF2-40B4-BE49-F238E27FC236}">
                  <a16:creationId xmlns:a16="http://schemas.microsoft.com/office/drawing/2014/main" id="{CD0D3E89-E0A3-3349-8669-C0F76A30ED2E}"/>
                </a:ext>
              </a:extLst>
            </p:cNvPr>
            <p:cNvSpPr/>
            <p:nvPr/>
          </p:nvSpPr>
          <p:spPr>
            <a:xfrm>
              <a:off x="3737035" y="4117079"/>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92" name="Group 91">
              <a:extLst>
                <a:ext uri="{FF2B5EF4-FFF2-40B4-BE49-F238E27FC236}">
                  <a16:creationId xmlns:a16="http://schemas.microsoft.com/office/drawing/2014/main" id="{4AE9E6C6-D991-3C4F-84E2-A972D061917B}"/>
                </a:ext>
              </a:extLst>
            </p:cNvPr>
            <p:cNvGrpSpPr/>
            <p:nvPr/>
          </p:nvGrpSpPr>
          <p:grpSpPr>
            <a:xfrm>
              <a:off x="3585251" y="3374828"/>
              <a:ext cx="704088" cy="704088"/>
              <a:chOff x="7776669" y="5031984"/>
              <a:chExt cx="751660" cy="692612"/>
            </a:xfrm>
          </p:grpSpPr>
          <p:sp>
            <p:nvSpPr>
              <p:cNvPr id="94" name="Shape 252">
                <a:extLst>
                  <a:ext uri="{FF2B5EF4-FFF2-40B4-BE49-F238E27FC236}">
                    <a16:creationId xmlns:a16="http://schemas.microsoft.com/office/drawing/2014/main" id="{06A89997-DABC-9E4E-87EC-544CF131ADFD}"/>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5" name="Picture 94">
                <a:extLst>
                  <a:ext uri="{FF2B5EF4-FFF2-40B4-BE49-F238E27FC236}">
                    <a16:creationId xmlns:a16="http://schemas.microsoft.com/office/drawing/2014/main" id="{C2330FE8-ACCE-BE47-992C-2FD17B8C4A56}"/>
                  </a:ext>
                </a:extLst>
              </p:cNvPr>
              <p:cNvPicPr>
                <a:picLocks noChangeAspect="1"/>
              </p:cNvPicPr>
              <p:nvPr/>
            </p:nvPicPr>
            <p:blipFill>
              <a:blip r:embed="rId4">
                <a:biLevel thresh="50000"/>
              </a:blip>
              <a:stretch>
                <a:fillRect/>
              </a:stretch>
            </p:blipFill>
            <p:spPr>
              <a:xfrm>
                <a:off x="7915165" y="5141397"/>
                <a:ext cx="474667" cy="474667"/>
              </a:xfrm>
              <a:prstGeom prst="rect">
                <a:avLst/>
              </a:prstGeom>
            </p:spPr>
          </p:pic>
        </p:grpSp>
      </p:grpSp>
      <p:grpSp>
        <p:nvGrpSpPr>
          <p:cNvPr id="9" name="Group 8">
            <a:extLst>
              <a:ext uri="{FF2B5EF4-FFF2-40B4-BE49-F238E27FC236}">
                <a16:creationId xmlns:a16="http://schemas.microsoft.com/office/drawing/2014/main" id="{9A41190E-3688-934F-8C86-C2B4E3B64958}"/>
              </a:ext>
            </a:extLst>
          </p:cNvPr>
          <p:cNvGrpSpPr/>
          <p:nvPr/>
        </p:nvGrpSpPr>
        <p:grpSpPr>
          <a:xfrm>
            <a:off x="4076700" y="2026831"/>
            <a:ext cx="704088" cy="862775"/>
            <a:chOff x="6653819" y="3385345"/>
            <a:chExt cx="704088" cy="862775"/>
          </a:xfrm>
        </p:grpSpPr>
        <p:sp>
          <p:nvSpPr>
            <p:cNvPr id="152" name="Shape 254">
              <a:extLst>
                <a:ext uri="{FF2B5EF4-FFF2-40B4-BE49-F238E27FC236}">
                  <a16:creationId xmlns:a16="http://schemas.microsoft.com/office/drawing/2014/main" id="{F92E5ACB-EAB7-3D43-8412-C0BE1F203D88}"/>
                </a:ext>
              </a:extLst>
            </p:cNvPr>
            <p:cNvSpPr/>
            <p:nvPr/>
          </p:nvSpPr>
          <p:spPr>
            <a:xfrm>
              <a:off x="6769161" y="4125009"/>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96" name="Group 95">
              <a:extLst>
                <a:ext uri="{FF2B5EF4-FFF2-40B4-BE49-F238E27FC236}">
                  <a16:creationId xmlns:a16="http://schemas.microsoft.com/office/drawing/2014/main" id="{7018C43C-3F0C-8C45-B1D9-5922FBB4BD92}"/>
                </a:ext>
              </a:extLst>
            </p:cNvPr>
            <p:cNvGrpSpPr/>
            <p:nvPr/>
          </p:nvGrpSpPr>
          <p:grpSpPr>
            <a:xfrm>
              <a:off x="6653819" y="3385345"/>
              <a:ext cx="704088" cy="704088"/>
              <a:chOff x="1817518" y="5607780"/>
              <a:chExt cx="751660" cy="692612"/>
            </a:xfrm>
          </p:grpSpPr>
          <p:sp>
            <p:nvSpPr>
              <p:cNvPr id="100" name="Shape 252">
                <a:extLst>
                  <a:ext uri="{FF2B5EF4-FFF2-40B4-BE49-F238E27FC236}">
                    <a16:creationId xmlns:a16="http://schemas.microsoft.com/office/drawing/2014/main" id="{5E16A47A-E559-A74B-A07C-62D4109D92E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2" name="Picture 101">
                <a:extLst>
                  <a:ext uri="{FF2B5EF4-FFF2-40B4-BE49-F238E27FC236}">
                    <a16:creationId xmlns:a16="http://schemas.microsoft.com/office/drawing/2014/main" id="{C89C77FC-23C5-864A-9810-0E2430E3FC09}"/>
                  </a:ext>
                </a:extLst>
              </p:cNvPr>
              <p:cNvPicPr>
                <a:picLocks noChangeAspect="1"/>
              </p:cNvPicPr>
              <p:nvPr/>
            </p:nvPicPr>
            <p:blipFill>
              <a:blip r:embed="rId5">
                <a:biLevel thresh="50000"/>
              </a:blip>
              <a:stretch>
                <a:fillRect/>
              </a:stretch>
            </p:blipFill>
            <p:spPr>
              <a:xfrm>
                <a:off x="1960226" y="5755930"/>
                <a:ext cx="479744" cy="396311"/>
              </a:xfrm>
              <a:prstGeom prst="rect">
                <a:avLst/>
              </a:prstGeom>
            </p:spPr>
          </p:pic>
        </p:grpSp>
      </p:grpSp>
      <p:sp>
        <p:nvSpPr>
          <p:cNvPr id="39" name="Shape 495">
            <a:extLst>
              <a:ext uri="{FF2B5EF4-FFF2-40B4-BE49-F238E27FC236}">
                <a16:creationId xmlns:a16="http://schemas.microsoft.com/office/drawing/2014/main" id="{E3435CE1-9B9D-E14D-885C-8A3C2FE67A82}"/>
              </a:ext>
            </a:extLst>
          </p:cNvPr>
          <p:cNvSpPr/>
          <p:nvPr/>
        </p:nvSpPr>
        <p:spPr>
          <a:xfrm>
            <a:off x="8144480" y="1982981"/>
            <a:ext cx="2205580"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Security Groups, and Firewalls to block unauthorized access while permitting </a:t>
            </a:r>
          </a:p>
          <a:p>
            <a:pPr lvl="0">
              <a:defRPr sz="1800"/>
            </a:pPr>
            <a:r>
              <a:rPr lang="en-US" sz="1000" dirty="0"/>
              <a:t>outward communications.</a:t>
            </a:r>
            <a:endParaRPr sz="1000" dirty="0"/>
          </a:p>
        </p:txBody>
      </p:sp>
      <p:sp>
        <p:nvSpPr>
          <p:cNvPr id="46" name="Shape 519">
            <a:extLst>
              <a:ext uri="{FF2B5EF4-FFF2-40B4-BE49-F238E27FC236}">
                <a16:creationId xmlns:a16="http://schemas.microsoft.com/office/drawing/2014/main" id="{38CEF14A-F418-4041-A87C-A01A0B1F14DA}"/>
              </a:ext>
            </a:extLst>
          </p:cNvPr>
          <p:cNvSpPr/>
          <p:nvPr/>
        </p:nvSpPr>
        <p:spPr>
          <a:xfrm>
            <a:off x="1419248" y="5168653"/>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internet.</a:t>
            </a:r>
            <a:endParaRPr sz="1000" dirty="0"/>
          </a:p>
        </p:txBody>
      </p:sp>
      <p:sp>
        <p:nvSpPr>
          <p:cNvPr id="47" name="Shape 519">
            <a:extLst>
              <a:ext uri="{FF2B5EF4-FFF2-40B4-BE49-F238E27FC236}">
                <a16:creationId xmlns:a16="http://schemas.microsoft.com/office/drawing/2014/main" id="{882F566E-C4BE-F04E-BA3D-DD286D111C9F}"/>
              </a:ext>
            </a:extLst>
          </p:cNvPr>
          <p:cNvSpPr/>
          <p:nvPr/>
        </p:nvSpPr>
        <p:spPr>
          <a:xfrm>
            <a:off x="4808127" y="5094785"/>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On-premise network.</a:t>
            </a:r>
            <a:endParaRPr sz="1000" dirty="0"/>
          </a:p>
        </p:txBody>
      </p:sp>
      <p:sp>
        <p:nvSpPr>
          <p:cNvPr id="48" name="Shape 519">
            <a:extLst>
              <a:ext uri="{FF2B5EF4-FFF2-40B4-BE49-F238E27FC236}">
                <a16:creationId xmlns:a16="http://schemas.microsoft.com/office/drawing/2014/main" id="{E6B834CF-C20F-5C42-90A8-C8FEED465893}"/>
              </a:ext>
            </a:extLst>
          </p:cNvPr>
          <p:cNvSpPr/>
          <p:nvPr/>
        </p:nvSpPr>
        <p:spPr>
          <a:xfrm>
            <a:off x="8340492" y="4838700"/>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marketplace.</a:t>
            </a:r>
            <a:endParaRPr sz="1000" dirty="0"/>
          </a:p>
        </p:txBody>
      </p:sp>
      <p:grpSp>
        <p:nvGrpSpPr>
          <p:cNvPr id="12" name="Group 11">
            <a:extLst>
              <a:ext uri="{FF2B5EF4-FFF2-40B4-BE49-F238E27FC236}">
                <a16:creationId xmlns:a16="http://schemas.microsoft.com/office/drawing/2014/main" id="{457401DB-F931-2640-A0E9-A5FA3895B431}"/>
              </a:ext>
            </a:extLst>
          </p:cNvPr>
          <p:cNvGrpSpPr/>
          <p:nvPr/>
        </p:nvGrpSpPr>
        <p:grpSpPr>
          <a:xfrm>
            <a:off x="571500" y="4838700"/>
            <a:ext cx="767139" cy="954537"/>
            <a:chOff x="679824" y="6277441"/>
            <a:chExt cx="767139" cy="954537"/>
          </a:xfrm>
        </p:grpSpPr>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6">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grpSp>
      <p:grpSp>
        <p:nvGrpSpPr>
          <p:cNvPr id="11" name="Group 10">
            <a:extLst>
              <a:ext uri="{FF2B5EF4-FFF2-40B4-BE49-F238E27FC236}">
                <a16:creationId xmlns:a16="http://schemas.microsoft.com/office/drawing/2014/main" id="{CF3A6736-A74D-E743-818E-C49DE4E0C9BF}"/>
              </a:ext>
            </a:extLst>
          </p:cNvPr>
          <p:cNvGrpSpPr/>
          <p:nvPr/>
        </p:nvGrpSpPr>
        <p:grpSpPr>
          <a:xfrm>
            <a:off x="4076700" y="4838700"/>
            <a:ext cx="761625" cy="920596"/>
            <a:chOff x="4076700" y="6134100"/>
            <a:chExt cx="761625" cy="920596"/>
          </a:xfrm>
        </p:grpSpPr>
        <p:pic>
          <p:nvPicPr>
            <p:cNvPr id="50" name="Picture 49">
              <a:extLst>
                <a:ext uri="{FF2B5EF4-FFF2-40B4-BE49-F238E27FC236}">
                  <a16:creationId xmlns:a16="http://schemas.microsoft.com/office/drawing/2014/main" id="{1021BA9C-64D9-2941-A9E3-DD7B715F7DB5}"/>
                </a:ext>
              </a:extLst>
            </p:cNvPr>
            <p:cNvPicPr>
              <a:picLocks noChangeAspect="1"/>
            </p:cNvPicPr>
            <p:nvPr/>
          </p:nvPicPr>
          <p:blipFill>
            <a:blip r:embed="rId7">
              <a:duotone>
                <a:schemeClr val="accent1">
                  <a:shade val="45000"/>
                  <a:satMod val="135000"/>
                </a:schemeClr>
                <a:prstClr val="white"/>
              </a:duotone>
            </a:blip>
            <a:stretch>
              <a:fillRect/>
            </a:stretch>
          </p:blipFill>
          <p:spPr>
            <a:xfrm>
              <a:off x="4076700" y="6134100"/>
              <a:ext cx="761625" cy="749300"/>
            </a:xfrm>
            <a:prstGeom prst="rect">
              <a:avLst/>
            </a:prstGeom>
          </p:spPr>
        </p:pic>
        <p:sp>
          <p:nvSpPr>
            <p:cNvPr id="53" name="Shape 254">
              <a:extLst>
                <a:ext uri="{FF2B5EF4-FFF2-40B4-BE49-F238E27FC236}">
                  <a16:creationId xmlns:a16="http://schemas.microsoft.com/office/drawing/2014/main" id="{E8363E3B-CD95-B746-B2F3-DBB44E5149C2}"/>
                </a:ext>
              </a:extLst>
            </p:cNvPr>
            <p:cNvSpPr/>
            <p:nvPr/>
          </p:nvSpPr>
          <p:spPr>
            <a:xfrm>
              <a:off x="4142014" y="6931585"/>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grpSp>
      <p:grpSp>
        <p:nvGrpSpPr>
          <p:cNvPr id="10" name="Group 9">
            <a:extLst>
              <a:ext uri="{FF2B5EF4-FFF2-40B4-BE49-F238E27FC236}">
                <a16:creationId xmlns:a16="http://schemas.microsoft.com/office/drawing/2014/main" id="{B9E2E931-EA79-7B46-A72E-07679F32CF8B}"/>
              </a:ext>
            </a:extLst>
          </p:cNvPr>
          <p:cNvGrpSpPr/>
          <p:nvPr/>
        </p:nvGrpSpPr>
        <p:grpSpPr>
          <a:xfrm>
            <a:off x="7239000" y="4840458"/>
            <a:ext cx="933124" cy="974822"/>
            <a:chOff x="7239000" y="6135858"/>
            <a:chExt cx="933124" cy="974822"/>
          </a:xfrm>
        </p:grpSpPr>
        <p:pic>
          <p:nvPicPr>
            <p:cNvPr id="51" name="Picture 50">
              <a:extLst>
                <a:ext uri="{FF2B5EF4-FFF2-40B4-BE49-F238E27FC236}">
                  <a16:creationId xmlns:a16="http://schemas.microsoft.com/office/drawing/2014/main" id="{3C435E6D-90E4-CD40-8C24-355A05BD2BAB}"/>
                </a:ext>
              </a:extLst>
            </p:cNvPr>
            <p:cNvPicPr>
              <a:picLocks noChangeAspect="1"/>
            </p:cNvPicPr>
            <p:nvPr/>
          </p:nvPicPr>
          <p:blipFill>
            <a:blip r:embed="rId8">
              <a:duotone>
                <a:schemeClr val="accent1">
                  <a:shade val="45000"/>
                  <a:satMod val="135000"/>
                </a:schemeClr>
                <a:prstClr val="white"/>
              </a:duotone>
            </a:blip>
            <a:stretch>
              <a:fillRect/>
            </a:stretch>
          </p:blipFill>
          <p:spPr>
            <a:xfrm>
              <a:off x="7239000" y="6135858"/>
              <a:ext cx="863175" cy="774700"/>
            </a:xfrm>
            <a:prstGeom prst="rect">
              <a:avLst/>
            </a:prstGeom>
          </p:spPr>
        </p:pic>
        <p:sp>
          <p:nvSpPr>
            <p:cNvPr id="54" name="Shape 254">
              <a:extLst>
                <a:ext uri="{FF2B5EF4-FFF2-40B4-BE49-F238E27FC236}">
                  <a16:creationId xmlns:a16="http://schemas.microsoft.com/office/drawing/2014/main" id="{8FCCCA5D-9113-0541-A2A4-0D0DCED9B40F}"/>
                </a:ext>
              </a:extLst>
            </p:cNvPr>
            <p:cNvSpPr/>
            <p:nvPr/>
          </p:nvSpPr>
          <p:spPr>
            <a:xfrm>
              <a:off x="7357799" y="6987569"/>
              <a:ext cx="81432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MARKETPLACE</a:t>
              </a:r>
            </a:p>
          </p:txBody>
        </p:sp>
      </p:grpSp>
    </p:spTree>
    <p:extLst>
      <p:ext uri="{BB962C8B-B14F-4D97-AF65-F5344CB8AC3E}">
        <p14:creationId xmlns:p14="http://schemas.microsoft.com/office/powerpoint/2010/main" val="104540244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88984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1088754"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2780162"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4557272"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6164913"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1308005"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4501155"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941036"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6256973"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6145714"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2748267"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4426062"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1336540"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120740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46428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926507"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6369225"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8063116"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900755"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8067387"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2E4A5F59-1E42-714B-AD80-5B8F536794C3}"/>
              </a:ext>
            </a:extLst>
          </p:cNvPr>
          <p:cNvGrpSpPr/>
          <p:nvPr/>
        </p:nvGrpSpPr>
        <p:grpSpPr>
          <a:xfrm>
            <a:off x="5666389" y="6165631"/>
            <a:ext cx="696174" cy="696174"/>
            <a:chOff x="5591781" y="6165867"/>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591781" y="616586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47D7093-D79A-C24F-B74E-59E090BE59F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79554" y="6237700"/>
              <a:ext cx="546470" cy="546470"/>
            </a:xfrm>
            <a:prstGeom prst="rect">
              <a:avLst/>
            </a:prstGeom>
          </p:spPr>
        </p:pic>
      </p:grpSp>
      <p:sp>
        <p:nvSpPr>
          <p:cNvPr id="114" name="Shape 576">
            <a:extLst>
              <a:ext uri="{FF2B5EF4-FFF2-40B4-BE49-F238E27FC236}">
                <a16:creationId xmlns:a16="http://schemas.microsoft.com/office/drawing/2014/main" id="{A9D70683-68ED-9A4A-A9AB-A83A0D2CFEAC}"/>
              </a:ext>
            </a:extLst>
          </p:cNvPr>
          <p:cNvSpPr/>
          <p:nvPr/>
        </p:nvSpPr>
        <p:spPr>
          <a:xfrm>
            <a:off x="5495200" y="6906142"/>
            <a:ext cx="106439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spTree>
    <p:extLst>
      <p:ext uri="{BB962C8B-B14F-4D97-AF65-F5344CB8AC3E}">
        <p14:creationId xmlns:p14="http://schemas.microsoft.com/office/powerpoint/2010/main" val="187502620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4" name="_-41.png">
              <a:extLst>
                <a:ext uri="{FF2B5EF4-FFF2-40B4-BE49-F238E27FC236}">
                  <a16:creationId xmlns:a16="http://schemas.microsoft.com/office/drawing/2014/main" id="{621D9615-64FA-3546-9CA1-C37C595FC1D3}"/>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698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5669</Words>
  <Application>Microsoft Macintosh PowerPoint</Application>
  <PresentationFormat>Custom</PresentationFormat>
  <Paragraphs>1001</Paragraphs>
  <Slides>44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2019-05-14T21:11:12Z</dcterms:modified>
  <cp:category/>
</cp:coreProperties>
</file>